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ink/ink9.xml" ContentType="application/inkml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7" r:id="rId2"/>
    <p:sldId id="327" r:id="rId3"/>
    <p:sldId id="335" r:id="rId4"/>
    <p:sldId id="331" r:id="rId5"/>
    <p:sldId id="333" r:id="rId6"/>
    <p:sldId id="334" r:id="rId7"/>
    <p:sldId id="353" r:id="rId8"/>
    <p:sldId id="354" r:id="rId9"/>
    <p:sldId id="336" r:id="rId10"/>
    <p:sldId id="345" r:id="rId11"/>
    <p:sldId id="347" r:id="rId12"/>
    <p:sldId id="337" r:id="rId13"/>
    <p:sldId id="332" r:id="rId14"/>
    <p:sldId id="355" r:id="rId15"/>
    <p:sldId id="338" r:id="rId16"/>
    <p:sldId id="339" r:id="rId17"/>
    <p:sldId id="340" r:id="rId18"/>
    <p:sldId id="341" r:id="rId19"/>
    <p:sldId id="343" r:id="rId20"/>
    <p:sldId id="311" r:id="rId21"/>
    <p:sldId id="348" r:id="rId22"/>
    <p:sldId id="350" r:id="rId23"/>
    <p:sldId id="349" r:id="rId24"/>
    <p:sldId id="352" r:id="rId25"/>
    <p:sldId id="351" r:id="rId26"/>
    <p:sldId id="34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4AAB"/>
    <a:srgbClr val="E5E6B0"/>
    <a:srgbClr val="273E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35"/>
    <p:restoredTop sz="94607"/>
  </p:normalViewPr>
  <p:slideViewPr>
    <p:cSldViewPr snapToGrid="0" snapToObjects="1">
      <p:cViewPr varScale="1">
        <p:scale>
          <a:sx n="76" d="100"/>
          <a:sy n="76" d="100"/>
        </p:scale>
        <p:origin x="56" y="8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3:12:35.57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1824 3262 24575,'-11'63'0,"4"-7"0,-11 8 0,7-17 0,-6 17 0,4-4 0,-10 8 0,9-1 0,-4 7 0,6-13 0,5 12 0,-3-12 0,8 12 0,-3-12 0,5-2 0,0 14 0,0-30 0,0 28 0,0-18 0,0 1 0,10 4 0,9-1 0,3-16 0,21 32 0,-12-25 0,18 15 0,-6-3 0,4-12 0,1 6 0,-8-19 0,5 9 0,9 0 0,2 0 0,12 0 0,-16-16 0,21-3 0,-24-8 0,19 0 0,4-2 0,4 0-491,-6-4 0,3-2 491,22-3 0,2-6 0,-45 0 0,-1 0-373,28 0 373,-25-3 0,1-1 0,29-10 0,-28 1 0,1-2 0,29-13 0,-16-2 0,19-9 0,-29 0 0,-17 13 0,0-1 0,20-24 0,0 1 0,2-8 0,1-2 0,-5-14 0,-1-1 0,-6-6 0,-15 17 0,-1-10 0,-4-14 0,-11 6 0,5-12 0,-21 12 0,-2 26 0,-5-10 0,0 0 0,0 10 0,-10-12 963,-10-5-963,1 30 392,-10-28-392,11 25 0,-20-32 0,12 28 0,-26-34 0,16 41 0,-14-20 0,2 9 0,-7 4 0,5-5 0,2 13 0,-3 2 0,9 1 0,-34-7 0,29 4 0,-21 3 0,29 13 0,-19 2 0,17 7 0,-15-5 0,19 11 0,-7-5 0,1 5 0,5 1 0,-3-1 0,9 1 0,-4 4 0,6 1 0,1 5 0,-1 0 0,-6 0 0,4 0 0,-16 0 0,9 10 0,-6-3 0,2 19 0,-2-13 0,-22 25 0,11-18 0,-2 7 0,16-12 0,16-5 0,-9 0 0,16-1 0,-10 1 0,4 0 0,-10 5 0,8-4 0,-7 8 0,9-4 0,-5 5 0,-6 0 0,5 0 0,-5 1 0,11-2 0,2-4 0,5 2 0,-1-7 0,1 3 0,-4 4 0,7-6 0,-1 5 0,7-4 0,5-2 0,0 2 0,4 1 0,0-7 0,0 2 0</inkml:trace>
  <inkml:trace contextRef="#ctx0" brushRef="#br0" timeOffset="2133">1583 4037 24575,'-21'-45'0,"0"-1"0,-19-6 0,-10-11 0,3-8-984,-19-4 690,10-5 294,-10 11 0,13-2 0,-7-2 0,9 8 0,-3-14 0,3 13 0,-2-13 0,9 16 0,-8-15 0,14 17 0,-14-18 0,22 31 0,0 5 0,2 2 417,6 3-417,-26-36 211,24 28-211,-7-13 0,3 1 0,4-1 0,-1-16 0,0 5 0,-1-14 0,7 8 0,-6-8 0,11 14 0,-5-20 0,1 20 0,-2-14 0,0 8 0,-3 8 650,4 2-650,-4 14 0,1 1 0,0 8 0,1 0 0,0 5 0,1 8 0,5 6 0,1 6 0,1 0 0,7 4 0,-6 5 0,11 1 0,30 26 0,5-1 0,30 21 0,-3 4 0,8 3-621,4 8 621,2 7 0,4-5 0,-26-5 0,-11-19 0,1-2 0,10 16 0,8 5 0,-10-8 0,-16-4 0,5-3 0,5 10 0,-11-11 621,5 5-621,-12-7 0,4 0 0,-4-1 0,6 1 0,-6 0 0,4 0 0,-5-1 0,13 8 0,-5-5 0,0 4 0,5 8 0,-9-5 0,4 0 0,14 18 0,-25-34 0,33 49 0,-34-49 0,20 34 0,-16-32 0,23 28 0,-18-20 0,22 19 0,-31-28 0,17 18 0,-19-17 0,11 6 0,-10-10 0,2-4 0,-9-1 0,-1-4 0,-5-2 0,0-4 0,1 1 0,-1-1 0,0-4 0,16 0 0,10-4 0,18 0 0,0 10 0,5-3 0,10 10 0,21 2-881,9-3 881,-39-6 0,-4 0 0,1-2 0,-4-2 0</inkml:trace>
  <inkml:trace contextRef="#ctx0" brushRef="#br0" timeOffset="4011">3092 2705 24575,'0'-53'0,"0"17"0,0-11 0,4 14 0,4-33 0,-2 17 0,0-40 0,-6 33 0,0-34 0,0 20-282,0 20 0,0-2 282,0-36 0,-1 35 0,2 2 0,4-28 0,2-3 0,5 14 0,-5-7-65,-2-1 65,1 8 0,0 2 0,6 7 0,0-7 0,0 5 562,0-5-562,0 0 0,12-11 0,-2-9 0,10 8 0,-7-5 0,-6 15 0,-1 0 67,-6 9-67,-1 9 0,0 6 0,-1 7 0,-4-5 0,3 10 0,-8-3 0,8-1 0,-8 4 0,8-4 0,-8 12 0,4 0 0,-5 6 0,0 4 0,0 1 0,0 5 0,0 0 0,0-4 0,7 6 0,11 20 0,9 18 0,9 21 0,8 16 0,-6-1-474,-11-24 1,0 1 473,-3 3 0,1 0 0,3 3 0,1 0 0,-3 6 0,-1 0 0,0-7 0,-2-1 0,-1 3 0,-2 0-96,19 34 96,-7-17 0,-2 3 0,-5 7 0,-5-13 0,4 16 0,-12-31 0,5 8 0,-5-7 0,-1-2 942,0-7-942,-1 0 101,1-5-101,-1 3 0,1 3 0,0 1 0,-4 5 0,3 0 0,-9 2 0,9 0 0,-9 5 0,9-12 0,-9 12 0,8-12 0,-7-1 0,7-3 0,-8-3 0,9-1 0,-9 5 0,3-5 0,-4 6 0,0 7 0,0 2 0,0 7 0,0-1 0,0-6 0,0-2 0,0-7 0,0-5 0,0-8 0,0-3 0,0-12 0,0 1 0,0-8 0,0 0 0,0 4 0,0-3 0,0 3 0,0 1 0,0 0 0,0 1 0,0 3 0,0-8 0,0 4 0,0-5 0,0 0 0,0 4 0,0-3 0,0 3 0,0-4 0,0 0 0,0 1 0</inkml:trace>
  <inkml:trace contextRef="#ctx0" brushRef="#br0" timeOffset="9672">3012 3153 24575,'29'23'0,"-7"-8"0,-4 7 0,-13-3 0,3-4 0,-8 7 0,0-3 0,0 6 0,0 4 0,0 1 0,0 6 0,0 8 0,-8-5 0,-10 11 0,-16-16 0,5-5 0,-13-3 0,-5-3 0,0-9 0,-10 3 0,13-17 0,-6 0 0,20 0 0,-16-5 0,26-30 0,-2 3 0,11-41 0,11-5 0,0-11-492,16 35 0,9-1 233,7-4 1,6 4 258,3 7 0,4 3 0,20-13 0,3 5 0,-16 20 0,3 5 0,14-6 0,3 6 0,-9 10 0,1 6 0,-1 3 0,-1 2-337,35 1 337,-1 30 0,-28 33 0,-38-16 0,-5 6-492,-4 13 0,-7 5 491,-5-3 0,-3 3-491,-1 27 0,-3 1 126,-3-18 1,-5-1 365,-12 21 0,-9-1 0,-5-18 0,-7-7 0,0-13 0,-8-1 0,-7 2 0,-9 3 0,5-8 0,2-7 0,-1-3 0,-1 0 0,-5 2 0,4-9 0,-1-9 0,2-7 391,5-3 1,0-5-392,0-6 0,2-2 0,-27 3 302,10-11-302,14-24 951,24-17-951,0-32 0,23-8 983,1-9-654,6 1-329,38 3 0,-17 44 0,6 4 0,16 4 0,7 4 0,-1 1 0,2 4 0,-2 10 0,2 4 0,5 3 0,0 5 0,-3 4 0,0 2 0,0 0 0,0 4 0,8 15 0,-4 7 0,15 19 0,-32-1 0,-8 7 0,-6 37 0,-18-25 0,-3 2 0,1 30 0,-11-27 0,-9 0 0,-6-18 0,-5-3 0,-6 7 0,-6-2-369,-13-3 1,-5-3 368,5-6 0,-3-4 0,-10-8 0,-2-5 0,7-2 0,-1-4 0,-9-9 0,1-4 0,7 3 0,2-4 0,-2-10 0,1-7 0,7-3 0,4-7 0,1-15 0,5-8 0,4 0 0,4-5 0,4-8 0,6-4 0,4 4 0,4-3 0,6-28 0,5 1 0,0 34 0,3 1 0,2-27 0,13 2 0,18 27 0,7 5 0,-8 3 0,5 2-253,21 2 1,5 8 252,27 10 0,-37 20 0,2 4 0,43 1 0,-43 1 0,-2 4 0,37 20 0,-42-2 0,-3 5 0,-3 4 0,-4 5 0,1 7 0,-3 4 0,-4 0 0,-4 2 0,-6 3 0,-4 3-492,1 22 0,-5 3 183,-7-8 0,-2 1 309,4 18 0,-6 1 0,-16-13 0,-6-6 0,5-13 0,-7-4 0,-19 10 0,-9-4 0,-1-18 0,-3-3 0,-4 10 0,-3-2 0,-12-7 0,-2-6 0,10-7 0,-1-5 0,-6-3 0,-3-5-254,-5-7 1,2-5 253,20-2 0,2-5 423,-3-8 1,6-9-424,-4-36 0,19-26 0,27 21 0,3-4-299,1 4 1,4-1 298,7-13 0,8 0 0,13-1 0,8 5 0,-3 18 0,5 2 0,22-15 0,7 6 0,-6 21 0,1 3 0,8-6 0,3 3 64,0 8 1,3 5-65,2 7 0,0 5 0,-9 4 0,0 3 121,3 1 1,-1 2-122,-13 2 0,-2 2 0,2 10 0,-2 4 232,29 14-232,-13 28 0,-18 14 0,-31-10 0,-6 7 0,-1 6 0,-3 1-92,-1-2 1,-4 1 91,-7 4 0,-7-3 0,-6-22 0,-6-3 0,-5 7 0,-6-1 0,-13-4 0,-6-7 273,7-9 0,-4-7-273,-11-3 0,-6-7 0,-10-2 0,-1-6 0,19-5 0,-2-3 424,-38-4 0,8-5-424,36-12 0,7-26 0,11-13-492,31 6 0,10-4 325,-6-30 0,2-3 167,0 11 0,5 3 0,5 7 0,5 2 0,4 4 0,5 5 983,29-15-957,-21 29 0,1 5-26,28-3 0,-14 11 0,3 3 0,40-2 0,-35 16 0,2 3 0,-6 4 0,-1 4 0,46 1 0,-41-2 0,1 4 0,39 16 0,-42-6 0,-2 6 0,-6 6 0,-2 6 0,3 5 0,-2 1 0,10 23 0,-15-12 0,-6 3 0,-10 25 0,-5-26 0,-2 0 0,-11 35 0,-18-8 0,-26-4 0,-27-6-122,18-36 1,-5-4 121,-6-3 0,-2-2 0,-3-5 0,-2-3 0,-3-4 0,-1-3 0,0-2 0,0-1 0,5-1 0,1-4-341,7-10 1,2-6 340,2-2 0,5-6 0,9-13 0,5-6 0,-1-4 0,4-3 0,9-1 0,6-3 0,2-6 0,5-1 0,3 5 0,3-1 0,1-9 0,2 1 0,1 7 0,3 2 0,9-2 0,5 2 0,1 9 0,4 5 0,12 4 0,4 4 983,32-17-836,15 19-147,-1 16 0,8 12 0,0 6 0,1 0 264,-7 29-264,-27 8 0,-3 9 0,-17-2 0,-4 5 60,13 18 0,-6 3-60,-20-16 0,-5 0 0,-3 3 0,-4 1 0,-3 0 0,-3-1 0,-1 1 0,-4-1 0,-5 1 0,-5-1 116,-5-6 0,-5-2-116,-6-2 0,-6-4 0,-13-2 0,-6-5-389,2-5 0,-4-4 389,-11 1 0,-2-4 0,1-7 0,0-5 0,-4-2 0,-1-4 0,0-2 0,0-1 0,0-2 0,1-2 0,8-6 0,1-5 0,-1-2 0,4-8 0,11-10 0,5-7 0,2-6 0,4-4 0,3-4 0,6-3 0,11-4 0,4-5 0,-2-13 0,5-6 0,8 13 0,4-4 0,3 3 0,6-8 0,6 2-328,-3 10 0,4-2 0,6 10 18,14 11 0,6 6 310,3-13 0,2 2 80,3 10 0,1 5-80,-6 6 0,2 7 0,4 5 0,0 7 0,41 0 0,-2 8 0,-2 6 89,-23 10-89,16 31 0,-20 15 0,-29-10 0,-3 6-52,-4 2 1,-3 2 51,0 6 0,-3 3 0,-3 4 0,-3 0 0,-2-6 0,-2 1 0,-5 4 0,-3-1 0,-2-8 0,-2-1 0,-2 1 0,-6-2 487,-8-3 1,-5-2-488,-25 37 0,-16-34 0,-9-5 0,19-14 0,-4-4-247,-26 2 1,-3-6 246,19-11 0,1-6 0,-1-5 0,0-3-239,1 1 1,1-2 238,4-5 0,1-6 0,6-5 0,2-6 0,-2-6 0,3-6 0,10-8 0,5-5 264,3 1 0,4-3-264,3-1 0,5-1 0,9-3 0,3 0 0,-1-1 0,2 0 0,3-5 0,4 1 0,2 3 0,4 2 0,7-2 0,5 1 0,3 3 0,6 3 0,11 1 0,4 4 0,-1-2 0,2 3 0,7 6 0,3 4 313,-3 1 1,5 3-314,29 2 0,4 6 0,-25 6 0,0 3 198,24 2 1,-2 3-199,-31 4 0,-6 2 0,24-1 928,-2 10-928,-32 8 564,12 12-564,-18-2 0,-3-3 0,-16-1 983,-2-5-841,-8 4-142,-1-9 0,-4-1 0,0-5 0,0 0 0,-16-3 0,-7-7 0,-19-20 0,-3-9 0,-12-25 0,1 5-496,-11-14 496,1 5 0,8 1 0,-5 2 0,22 21 0,-17-4 0,17 12 0,-9-1 0,5 1 0,1 11 496,7 2-496,-5 4 0,11 5 0,-11 1 0,-10 5 0,16 0 0,-33 0 0,26 0 0,-18 16 0,4 3 0,9 22 0,-4 0 0,3 13 0,-1 10 0,15-16 0,2 3 0,6-4 0,2-1 0,-2-3 0,1-1 0,-5 37 0,8-24 0,-2 13 0,7-8 0,1-10 0,11-7 0,-3-6 0,8-1 0,-4-11 0,5-2 0,0-5 0,0-4 0,0-2 0,0-4 0,0 1 0,0-61 0,-5 7 0,-2-46 0,-10 25 0,3 0 0,-3 12 0,6-4 0,0 26 0,6 3 0,1 15 0,4 1 0,-4 9 0,-16 39 0,1 1 0,-13 43 0,7-11 0,7-7 0,-6 11 0,11-10 0,-6 13 0,12 1 0,-4-8 0,10 14 0,-4-27 0,5 11 0,0-22 0,0-7 0,0-6 0,0-13 0,0-5 0,0-5 0,0 0 0,0-30 0,0-15 0,0-18 0,0-26 0,0 18 0,6-30 0,1 16 0,11-7 0,7 8-540,9-8 540,4 6 0,-13 35 0,2 0 0,27-36 0,-21 38 0,1 1 0,0 2 0,0 1 0,2-1 0,1 3 0,44-21 0,-36 25 0,1 2 0,1 10 0,1 2 0,1-5 0,-1 3 0,31-1 0,-19 8 0,0 3 0,10 2 0,-5 3 0,-1 1 0,-6 3-19,40 0 19,-42 5 0,1 10 0,1 23 0,-33-4 0,17 19 539,-20-9-539,-5 1 20,0 11-20,-6 30 0,-5-26 0,0 24 0,-15-52 0,-7 3 0,-17-7 0,-20 1 0,-2-5 0,-19-12 0,13-7 0,-13-5 0,18-28 0,-9-24-545,18-29 545,27 34 0,4-3 0,4-2 0,4 0 0,2-44 0,5 44 0,2 0 0,11-43 0,14 15 0,27 7 0,12 22 0,13 11 0,-3 21 0,-20 12 0,0 3 0,21 4 0,-23 11 0,-3 7 0,8 26 0,-26-2 0,-3 6 0,-3 1 0,-2 2 0,-2 5 0,-1 3 0,-2-1 0,-3-1 0,5 33 0,-10-40 0,-2-1 0,-2 21 0,-1 7 0,-6-11 0,-6-8 0,-16-10 0,-8-13 0,-29-13 545,12-11-545,-25-4 0,11-2 0,-1-5 0,3-21 0,5-46 0,15-3-312,14 10 0,5-2 312,6-18 0,6 29 0,3 0 0,5-26-145,10 0 145,23 7 0,13 14 0,10 16 0,28-3 0,-19 28 0,28-6 0,-17 15 0,-8 6 0,-2 16 0,-6 10 0,-3 31 0,1 11-537,-11 10 537,-1 8 0,-6 0 0,-13-7 0,4 3 0,-23-18 0,-2 1 0,7 18 0,-6-23 0,-7-6 603,-21-9-603,-10-17 145,-23-5-145,-12-11 0,6-7 0,-14-5 558,13-10-558,12-12 0,4-14 0,21-15 0,-6-18 0,17-2 0,1-5 0,12 2 0,9 20 0,22-6 0,4 25 0,40-8 0,-19 24 0,12-1 0,4 15 0,-2 21 0,-7 14 0,-4 25 0,-38 22 0,-3-14-232,-10-9 1,-4 0 231,-2 14 0,3-13 0,-3 1 0,-13 14 0,-8 12 0,-26-17 0,-9 6 0,-19-4 0,0-13 0,-7 4 0,-5-23 0,-3-2 0,-7-20 0,9-7 0,2-6 0,38-27 0,3-10 0,-14-21 0,25-1 0,8-7-492,15 13 0,5 0 443,-1-10 1,3 1 48,1 3 0,2 0 0,7-9 0,5 1 0,2 10 0,7 3 0,9-4 0,4 5-609,28-17 609,-16 30 0,3 4 0,18 1 0,21-2 0,-15 26 0,-21 11 424,5 9-424,-12 22 983,-4 19-896,-4 20-87,-7 14-186,-5 2 186,-14-35 0,-2 1 0,-3 0 0,-1 2 0,-1 7 0,-4 3 0,-9 20 0,-9 0 0,-5-11 0,-6-2-492,-6 14 0,-9-6 162,-5-20 1,-5-8 329,1-3 0,-2-4-492,-2-8 0,-1-4 479,-1-4 1,-2-4 12,-2-8 0,-1-3 0,4-5 0,0-2 0,1-1 0,1-3-281,4-5 1,2-6 280,3-13 0,3-7 0,-5-8 0,4-7-260,5-10 1,5-5 259,2-10 0,4-4 0,9 3 0,6-1 0,5-9 0,4-1-154,1-6 0,3 1 154,0 3 0,4 1 0,2 0 0,5 2 0,6 8 0,7 3 0,11 1 0,7 3-219,0 11 1,4 1 218,12-4 0,6 4 0,13 6 0,5 7 0,-9 7 0,1 6 0,13 4 0,-1 6 0,-20 12 0,-3 3 19,-8 0 0,0 4-19,1 8 0,-2 6 0,33 35 0,-41-13 0,-3 5 0,-11 5 0,-3 2 0,3 3 0,-4 1 0,-7-2 0,-2 1 0,-2 4 0,-2 1 0,-4 0 0,-4-1 0,0 1 0,-3-1 0,-3 1 0,-5-1 0,-5-6 0,-3-2 0,-3 1 0,-3-4 983,-24 13-795,-12 3-188,9-26 0,-30 8 983,27-24-119,-34-2 119,48-18-327,-19 0-29,25 0-627,5 0 0,6-3 0,10 2 0,5-3 0</inkml:trace>
  <inkml:trace contextRef="#ctx0" brushRef="#br0" timeOffset="12083">4451 4606 24575,'48'-16'0,"-16"2"0,15-4 0,-15-1 0,18-4 0,-5 5 0,12-9 0,2 8 0,2-10 0,13 3 0,-21-3 0,19 5 0,-18 1 0,12-2 0,-8 7 0,1-4 0,-7 9 0,5-9 0,-12 10 0,5-5 0,0 6 0,-5 0 0,11-1 0,-4 6 0,23 1 0,-20 5 0,18 0 0,-21 0 0,7 0 0,-1 0 0,8 0 0,-18 4 0,31 9 0,-42 3 0,50 16 0,-38-8 0,13 6 0,-6-7 0,-3-1 0,7 2 0,0-6 0,-4 4 0,-17-5 0,10 0 0,-18 2 0,5-8 0,-11 7 0,3-2 0,-9-2 0,14 17 0,-12-8 0,2 14 0,-3 6 0,-8-10 0,10 22 0,-10-16 0,4 11 0,-5-6 0,0-1 0,-1 0 0,1 0 0,-5 1 0,-1 6 0,-5-5 0,0 12 0,0-6 0,0 8 0,0-7 0,0 4 0,0-11 0,0 5 0,0-12 0,-5 4 0,-6 14 0,-6-8 0,0 15 0,-9-13 0,13-11 0,-20 11 0,15-12 0,-14 2 0,4-3 0,-4-10 0,0 4 0,2-10 0,-7 1 0,-1-3 0,-5-7 0,0 4 0,-8 0 0,-1-3 0,-14 4 0,6 0 0,-22-3 0,3 4 0,11-7 0,-1-3 0,-21 1-390,23 1 0,1-2 390,-12-6 0,-17 4 0,1-6 0,36 0 0,2 0 0,-21 0 0,14 0 0,-1 0 0,-12 0 0,20 0 0,-2 0 0,-36 0 0,-1-6 0,1-2 0,42-1 0,0-2 0,-45-10 0,45 7 0,1 0 0,-35-13-176,-7 1 176,36 3 0,-15-2 0,32-2 0,-28-18 0,30 14 0,-1-6 0,1-1 0,5-2 0,-24-23 0,29 25 773,-4 6-773,11 2 183,-4 4-183,6 2 0,1 6 0,4 4 0,-3-3 0,-2 3 0,-1-5 0,-3 0 0,5 1 0,-6-1 0,9 5 0,-7 0 0,13 6 0,-4-1 0,5 1 0,-1 3 0,1 1 0</inkml:trace>
  <inkml:trace contextRef="#ctx0" brushRef="#br0" timeOffset="13096">3873 5864 24575,'0'40'0,"0"8"0,-17 11 0,7 9 0,-20 16 0,17-27 0,-17 22 0,16-31 0,-8 5 0,11-10 0,1-19 0,5-1 0,0-9 0,-3-1 0,6-5 0,-6 1 0</inkml:trace>
  <inkml:trace contextRef="#ctx0" brushRef="#br0" timeOffset="20393">6359 4040 24575,'0'-47'0,"0"-2"0,0 12 0,0-13 0,0-10 0,0-8 0,0-8 0,6 1 0,0 7 0,10 14 0,3-9 0,1 28 0,3-21 0,-2 19 0,4 4 0,7 2 0,0 10 0,9 0 0,3 4 0,1 2 0,12 3 0,-5 6 0,7 0 0,24 6 0,-18 0 0,12 0 0,-20 0 0,10 0 0,-4 0 0,11 16 0,-28-3 0,9 20 0,-20-6 0,9 7 0,-4 12 0,-11-11 0,5 15 0,-13-12 0,1 5 0,-1 0 0,-4 0 0,-2-5 0,1 23 0,-10-19 0,4 35 0,-10-16 0,0 7 0,0-2 0,-5-14 0,-12 4 0,-2-4 0,-15 7 0,4-1 0,-5-4 0,0-2 0,1-12 0,0-1 0,7-8 0,-3-8 0,9-1 0,-2-12 0,9 3 0,2-4 0,3-5 0,5-17 0,0 1 0,4-21 0,9 9 0,9-14 0,2 11 0,19-16 0,-10 8 0,4-4 0,-1 0 0,-4 1 0,0 5 0,-2-4 0,-6 7 0,-4 0 0,-7 5 0,-4-3 0,-5 8 0,0-8 0,-5 3 0,-5-5 0,-17-7 0,5 10 0,-16-10 0,6 9 0,-9-6 0,-4 5 0,0 6 0,-13 1 0,11 14 0,-18-3 0,26 11 0,-16 0 0,16 0 0,-6 4 0,10 2 0,10 8 0,1 0 0,10 4 0,1 5 0,3 8 0,4 0 0,1 11 0,5 21 0,0-6 0,0 8 0,0-17 0,0-21 0,4 2 0,5-15 0,5-5 0,16-5 0,-14-4 0,12 0 0,-14-8 0,0-7 0,0-16 0,-3-13 0,-5-8 0,-1-7 0,-5 1 0,-16-9 0,-4 7 0,-23-8 0,7 20 0,-32-15 0,24 31 0,-16-6 0,18 27 0,11 7 0,0 4 0,7 0 0,6 8 0,3 13 0,6 11 0,4 18 0,5-5 0,0 12 0,0-5 0,16 1 0,8-1 0,16-16 0,5-4 0,21-2 0,-10-10 0,26-1 0,-14-14 0,0-20 0,0-12 0,-4-41 0,-11 0 0,-13-1 0,-22 6 0,-14 36 0,-4-21 0,-21 14 0,3 5 0,-26-2 0,7 19 0,-21-4 0,11 9 0,-18 2 0,20 5 0,6 4 0,3 11 0,10 7 0,-2 22 0,1-4 0,9 17 0,7-12 0,6 12 0,5 7 0,4-15 0,18 9 0,1-32 0,20-4 0,-12-7 0,5-5 0,-6 0 0,-5-1 0,-2-3 0,-9-2 0,-2-4 0,-4 0 0,1-8 0,-4-2 0,-1-14 0,-4 5 0,0-5 0,0 6 0,0 0 0,0 4 0,0 5 0,0 5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3:15:13.471"/>
    </inkml:context>
    <inkml:brush xml:id="br0">
      <inkml:brushProperty name="width" value="0.35" units="cm"/>
      <inkml:brushProperty name="height" value="0.35" units="cm"/>
      <inkml:brushProperty name="color" value="#E5D5AD"/>
    </inkml:brush>
  </inkml:definitions>
  <inkml:trace contextRef="#ctx0" brushRef="#br0">0 231 24575,'38'0'0,"3"0"0,-3 0 0,28-12 0,-11 9 0,7-9 0,-7 12 0,-9 0 0,20 0 0,-5 0 0,5 0 0,-8 0 0,1 0 0,-13 0 0,9 0 0,-22 0 0,16 0 0,-12 0 0,0 0 0,-1 0 0,-6 0 0,-1 0 0,1 0 0,0 0 0,-6 0 0,5 0 0,-4 0 0,-1 0 0,-1 0 0,-9 0 0,-1 0 0,-5 0 0,0 0 0,4 0 0,-3 0 0,-1 8 0,-4 10 0,-4 7 0,0 14 0,-10-1 0,0-6 0,-24 17 0,1-29 0,-28 26 0,20-33 0,-38 11 0,42-18 0,-35 0 0,26-6 0,-12 0 0,6 0 0,2-10 0,6-2 0,1-5 0,-1-3 0,12 4 0,-2 0 0,14-1 0,1 2 0,5-3 0,9 0 0,1-6 0,4 5 0,0-16 0,9 9 0,19-12 0,7 11 0,15-1 0,8-1 0,3 10 0,0-4 0,11 10 0,-18 7 0,12 1 0,-15 5 0,-7 0 0,-8 0 0,-11 0 0,-6 0 0,-7 0 0,-63 10 0,7-2 0,-7 3 0,-4 2 0,-31 7-448,-9 1 448,17-2 0,-5-6 0,15-1 0,0 0 0,9 0 0,9-6 0,17-1 0,-1-5 0,19 0 0,-3 0 448,9-8-448,4 2 0,1-11 0,4 7 0,0-2 0,0 3 0,-11 5 0,-1 0 0,-15 4 0,8 0 0,-5 0 0,6 4 0,4-3 0,2 3 0,3-4 0,1 0 0,3 15 0,2-8 0,3 12 0,-4-11 0,-1 0 0,-7-3 0,43-19 0,-10 5 0,53-22 0,-20 13 0,5-1 0,6 2 0,4-1 0,-5 0 0,16-2 0,-26 3 0,12 0 0,-15 9 0,6-8 0,-12 10 0,-1 0 0,-2 1 0,-11 5 0,5 0 0,-6 0 0,-6 0 0,5 0 0,-4 0 0,-1 0 0,5 0 0,-5 0 0,1 0 0,3 0 0,-8 0 0,8 0 0,-9 0 0,10 0 0,-10 0 0,10 0 0,-10 0 0,10 4 0,-5 2 0,1-1 0,3 4 0,-3-8 0,0 8 0,3-8 0,-9 7 0,5-3 0,-11 0 0,4 3 0,-3-7 0,0 6 0,3-2 0,-4 0 0,6 3 0,-6-3 0,4 4 0,-3-5 0,9 5 0,-8-5 0,7 2 0,-12 1 0,7-2 0,-8 3 0,4 1 0,-5-1 0,0 0 0,0 0 0,0 1 0,-3-1 0,-1 4 0,-4 2 0,0 4 0,0 0 0,0 0 0,-5 6 0,-9-4 0,-7 4 0,-17 3 0,6-10 0,-26 11 0,18-16 0,-25 5 0,13-5 0,-7-1 0,1 1 0,-1 0 0,7-6 0,-5-1 0,5 0 0,0-3 0,-4 8 0,10-9 0,-4 5 0,13-2 0,-5-3 0,5 8 0,-1-8 0,-4 4 0,5 0 0,-1-4 0,-3 4 0,9-5 0,-4 0 0,6 0 0,0 0 0,1 0 0,-1 0 0,5 0 0,2 0 0,-1-4 0,5-2 0,0-3 0,1 0 0,9 1 0,-4 3 0,9-3 0,-4 4 0,-4-1 0,1 1 0,-6-4 0,9 6 0,3-10 0,26 20 0,-7-2 0,20 8 0,-16 3 0,0-7 0,5 8 0,-3-4 0,3 1 0,-5 2 0,-4-7 0,3 7 0,-8-8 0,8 4 0,-8-4 0,4-1 0,-4 5 0,-1-4 0,0 4 0,1-1 0,-1-3 0,1 8 0,0-7 0,-1 2 0,-3-3 0,2-1 0,-6 0 0,2 4 0,-12-39 0,-2 18 0,-10-45 0,1 22 0,-8-13 0,0 6 0,0 1 0,-3 5 0,10 8 0,0 1 0,4 10 0,7 1 0,1 4 0,2 4 0,2-2 0,1 33 0,5-3 0,5 35 0,11-6 0,-5-7 0,10 11 0,-5-17 0,5 11 0,-6-18 0,-1 2 0,-6-19 0,0 3 0,-5-10 0,0 0 0,-15-48 0,-1 13 0,-16-50 0,-8 23 0,5 8 0,-9-6 0,13 19 0,-1-5 0,7 16 0,3 0 0,9 13 0,0-4 0,22 38 0,1-2 0,20 25 0,-12-12 0,3-5 0,-6-6 0,0-2 0,-5-9 0,-2-2 0,-3-3 0,-5-1 0,0-33 0,-8 17 0,-1-30 0,0 28 0,-2-2 0,6 3 0,-3 1 0,22 26 0,3 5 0,17 25 0,-3 4 0,-7-11 0,11 9 0,-16-18 0,8 5 0,-12-12 0,0-2 0,-5-9 0,-1-2 0,-5-7 0,0-2 0,5-7 0,1-10 0,12-19 0,9-15 0,10-21 0,8-4 0,-9 13 0,4 0 0,-7 19 0,6-1 0,-7 3 0,-2 11 0,-7 7 0,-7 7 0,-5 8 0,-2 2 0,-7 0 0,2 3 0,-4-2 0,-3 14 0,-16 7 0,-7 11 0,-13-2 0,-8 6 0,6-6 0,-5 1 0,12-8 0,3-2 0,9-8 0,1 3 0,9-5 0,24-23 0,14-9 0,43-33 0,-2-3-271,-30 25 1,-1 1 270,21-14 0,9-1 0,-13 24 0,7-5 0,-9 11 0,-20 8 0,-4 6 0,-20 5 0,2 0 541,-8 8-541,-4 13 0,-1 11 0,-4 11 0,-16 2 0,-3 1 0,-16-6 0,1 5 0,1-11 0,-8 7 0,7-9 0,-11 3 0,12-8 0,-5 0 0,14-8 0,0-4 0,6-2 0,4-4 0,1-1 0,5 0 0,32-27 0,1-4 0,28-16 0,-6 0 0,-4 16 0,2-5 0,-2 7 0,-11 5 0,-2 1 0,-17 10 0,0 1 0,-5 4 0,0 0 0,-16 21 0,-6-1 0,-21 14 0,1-3 0,-2-9 0,5 0 0,6-4 0,2-8 0,9-1 0,5-24 0,5-3 0,4-18 0,10 0 0,7 3 0,5-3 0,7 9 0,-8 4 0,7 7 0,-8 3 0,3 8 0,-9 1 0,3 4 0,-8 0 0,3 0 0,-7 13 0,-1 3 0,-13 14 0,-2 0 0,-9 0 0,0-1 0,-6 2 0,6-6 0,-1 0 0,8-12 0,0 0 0,7-4 0,-6-1 0,37-24 0,-19 10 0,28-20 0,-24 18 0,2 3 0,-4 1 0,-32 33 0,-1-6 0,-30 25 0,16-19 0,-21 12 0,11-10 0,-6 6 0,-1-9 0,17-7 0,-5 0 0,8-4 0,11-3 0,2-5 0,9-4 0,1-1 0,9-16 0,13 0 0,9-16 0,18 6 0,-3-4 0,2 10 0,-5 1 0,0 5 0,-6 1 0,0 3 0,-11 2 0,0 4 0,-5 0 0,0 0 0,-38 0 0,6 5 0,-29 0 0,11 6 0,16-1 0,-9 0 0,16-1 0,0 0 0,6 0 0,5-5 0,0 0 0,37-32 0,2 5 0,35-25 0,-20 20 0,10-1 0,-17 8 0,5 4 0,-9 2 0,-10 5 0,-6 4 0,-7 2 0,-3 4 0,-54 6 0,3 12 0,-52 15 0,10 8-227,37-14 1,2 0 226,-21 6 0,15-6 0,3-1 0,8-2 0,-40 14 0,47-17 0,-5-5 0,19 2 0,6-8 0,8 2 453,34-17-453,-8-2 0,29-20 0,-13 5 0,-4-9 0,3 9 0,-5 0 0,-10 4 0,1 12 0,-12-6 0,2 11 0,-3-3 0,-31 14 0,-2 8 0,-16 3 0,-2 7 0,14-4 0,-8-2 0,5 4 0,6-11 0,2-1 0,4-5 0,6 0 0,0-1 0,5-3 0,-5-17 0,7 5 0,-2-6 0,8 34 0,0 1 0,0 18 0,0-15 0,0 3 0,-4-3 0,-2 0 0,1-6 0,-3-7 0,7-4 0,-2 0 0,3-30 0,0 0 0,-5-23 0,-1 9 0,-3 12 0,-1 0 0,1 6 0,0 0 0,0 4 0,0-3 0,-4 7 0,3-7 0,-3 3 0,4 0 0,0 1 0,1 5 0,0 0 0,-1-1 0,1 1 0,3 28 0,2-9 0,3 24 0,0-17 0,0-4 0,0-2 0,0-4 0,0 1 0,0-31 0,0 5 0,0-26 0,0 7 0,0 5 0,0-5 0,0 6 0,-4 5 0,3 2 0,-7 9 0,3 1 0,1 5 0,-4 0 0,7 33 0,-2-2 0,3 31 0,0-16 0,0 3 0,0-9 0,4 3 0,-3-10 0,4-2 0,-2-9 0,-2-1 0,3-5 0,-4 0 0,-5-43 0,0 21 0,-4-35 0,3 35 0,-2-3 0,7 8 0,-6-4 0,6 5 0,-3-1 0,0 1 0,3 0 0,-6-4 0,6 2 0,-3-2 0,4 4 0,0 0 0,0-9 0,0 3 0,-4-8 0,3 3 0,-7 6 0,4 0 0,-1 5 0,-2 3 0,2-2 0,-3 2 0,0-3 0,-5-5 0,-1 3 0,0-7 0,-3 7 0,2-7 0,2 7 0,0-3 0,5 5 0,-1 3 0,5-2 0,-4 2 0,0-3 0,-1-1 0,-3 1 0,3 0 0,1 0 0,-5-5 0,4 3 0,-8-7 0,7 8 0,-2-4 0,3 9 0,5-4 0,-4 4 0,0-5 0,-1 5 0,-3-4 0,-1 3 0,4-3 0,-8 3 0,3-3 0,0 3 0,1 0 0,5-2 0,0 6 0,-1-3 0,35 1 0,-9 6 0,35 4 0,-20 9 0,3 4 0,-5-4 0,-5 2 0,-2-8 0,-5 3 0,-4-4 0,-1-1 0,-5 1 0,-4-1 0,4 0 0,-4 0 0,5 5 0,0 6 0,0 0 0,1 10 0,-1-10 0,1 9 0,3-8 0,-3 3 0,4 0 0,-6-8 0,2 8 0,-1-10 0,0 11 0,0-5 0,1 9 0,-1-3 0,1 0 0,-5 3 0,4-3 0,-4-1 0,5 5 0,-5-10 0,3 4 0,-3-4 0,0-1 0,-1 0 0,-4 0 0,0 5 0,0-3 0,0 8 0,0-3 0,0-1 0,0-1 0,0-9 0,0 3 0,0-8 0,0 4 0,0-5 0,0 0 0,-4 9 0,-1-3 0,-4 8 0,0-4 0,0 0 0,0-4 0,0 3 0,4-8 0,-3 4 0,7-5 0,27-20 0,-5 2 0,24-18 0,-20 13 0,4-4 0,-10 9 0,9-5 0,-3 6 0,0-1 0,-2 0 0,0 1 0,-3 0 0,3-1 0,-5 1 0,0 0 0,0-1 0,0 1 0,0 0 0,1 0 0,-6 0 0,4-4 0,-3 3 0,4-3 0,0 0 0,0 3 0,0-4 0,0 5 0,-4 0 0,3 0 0,-3 1 0,0-1 0,3 4 0,-8-3 0,3 4 0,-3-1 0,3-3 0,-2 4 0,7-5 0,-8-4 0,8 3 0,-2-13 0,10 1 0,-5-3 0,6-5 0,-2 5 0,3-7 0,0 1 0,4-2 0,-10 8 0,4-4 0,-11 9 0,4-3 0,-4 8 0,0-2 0,-1 3 0,0 0 0,-3-3 0,7 2 0,-7 2 0,3-5 0,-5 9 0,1-4 0,-1 5 0,0 0 0,-3-1 0,2 1 0,-6 0 0,3-5 0,-1 4 0,-2-9 0,7-1 0,-3 0 0,5-4 0,-5 9 0,3-3 0,-7 7 0,7-3 0,-7 1 0,6 2 0,-2-7 0,-1 3 0,4-4 0,-3 0 0,5 0 0,-5-1 0,-1 6 0,-1 0 0,-2 5 0,3-1 0,7 5 0,-5 4 0,6 14 0,-4 6 0,-2 16 0,-1 1 0,0 6 0,0 1 0,-4-1 0,4-6 0,-5 5 0,0-5 0,0 6 0,0 1 0,-5-1 0,-5-6 0,-7 5 0,-4-5 0,5 1 0,-10 5 0,13-11 0,-19 6 0,15-8 0,-8 1 0,5-1 0,-5-5 0,4 4 0,-2-9 0,4 4 0,1-6 0,-6 1 0,5-1 0,-10 1 0,4 1 0,-5-5 0,-5 5 0,3-5 0,-10 7 0,11-2 0,-11-4 0,11 3 0,-11-7 0,4 3 0,-5-5 0,5 1 0,-3-1 0,9 1 0,-4-1 0,6 0 0,0-5 0,6 0 0,0-1 0,6-3 0,0 3 0,0 0 0,4-3 0,-3 3 0,7-1 0,-2-2 0,3 3 0,1-4 0,-8 4 0,5-3 0,-10 7 0,8-3 0,-11 0 0,5 3 0,-10-2 0,10 3 0,-10 1 0,4-1 0,0 1 0,-3-1 0,8 1 0,-8-1 0,8 1 0,-3-1 0,5 0 0,4 0 0,-3-4 0,11 2 0,-6-6 0,8 6 0,-9-6 0,3 6 0,-7-2 0,3 4 0,-4 0 0,4 0 0,-3 0 0,8-1 0,-4 0 0,5-3 0,0-1 0,-1-1 0,35-2 0,-9-2 0,29-4 0,-10-10 0,1 3 0,7-9 0,-7 5 0,5-5 0,9-7 0,-2-2 0,10-6 0,-12 0 0,-13 9 0,10-7 0,-1-8 0,-1 10 0,4-9 0,-8 15 0,-12 5 0,11-11 0,-12 15 0,1-6 0,3 7 0,-10 2 0,4-4 0,1 3 0,-5-4 0,9 0 0,-8 0 0,10-6 0,-4-1 0,0-1 0,-1-2 0,-1 8 0,-4-7 0,0 7 0,-2-2 0,-4 5 0,0-1 0,3 1 0,-3 0 0,0 0 0,4-6 0,-4 5 0,2-10 0,1 10 0,-7-5 0,3 10 0,-4 2 0,-1 3 0,0 1 0,-4 0 0,4-1 0,-7 1 0,6 0 0,-6-5 0,2 4 0,1-4 0,-3 5 0,10 3 0,-2 1 0,4 4 0,-1-3 0,0 2 0,-3-3 0,4 4 0,-5 0 0,0-4 0,1 0 0,-1-5 0,-4-3 0,4-2 0,-3-4 0,0-1 0,3 1 0,-3 4 0,0-3 0,-2 8 0,1 0 0,-3-2 0,6 5 0,-6-6 0,6 4 0,-2 3 0,7 1 0,-3 19 0,-1-8 0,-4 12 0,-1-14 0,7-23 0,0 0 0,3-15 0,-3 4 0,-1 10 0,-3-5 0,1 10 0,-6 2 0,7 3 0,-8 1 0,8 0 0,-4-1 0,4 5 0,-3-7 0,-1 5 0,-4-10 0,0 6 0,3 1 0,10 25 0,-7-7 0,10 15 0,-15-16 0,2 1 0,1-1 0,-3 4 0,3-3 0,-4 3 0,0-4 0,0 0 0,0 5 0,0-4 0,0 3 0,0-3 0,0-1 0,0 4 0,0-3 0,0 3 0,3-4 0,-2 4 0,3-2 0,-4 2 0,0-4 0,0 1 0,0 7 0,0-6 0,0 11 0,0-12 0,0 4 0,0-1 0,0 2 0,0 0 0,-4 3 0,-1-8 0,0 3 0,-2-3 0,-3 3 0,1-3 0,-8 8 0,3-3 0,-9 1 0,3 2 0,-10 4 0,11-2 0,-12 12 0,6-10 0,-2 9 0,3-10 0,5 3 0,5-5 0,-3-4 0,11-1 0,-11 0 0,7-3 0,-4 7 0,-3-7 0,3 7 0,-5-3 0,1 0 0,0 3 0,4-7 0,1 2 0,5-3 0,4-1 0,-4 0 0,7 0 0,-11 1 0,2-1 0,-4 11 0,-9-3 0,7 13 0,-8-9 0,0 4 0,8-6 0,-6-3 0,12 2 0,-3-7 0,8 2 0,-3-7 0,4-2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3:15:23.8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192 222 24575,'0'8'0,"-9"0"0,-1 5 0,-8-7 0,-5 6 0,3-10 0,-3 2 0,4-4 0,6 0 0,0-4 0,4-5 0,0-10 0,4-5 0,0-12 0,5 4 0,0-4 0,0 7 0,0 4 0,0 1 0,0 11 0,14-1 0,-3 9 0,12 1 0,-5 4 0,0 0 0,6 0 0,-5 0 0,4 0 0,-4 4 0,-1 1 0,0 4 0,-4 4 0,3-3 0,-7 7 0,3-3 0,-3 10 0,-1 0 0,1 6 0,-4 0 0,-2-1 0,-4 1 0,0 0 0,0-5 0,0-2 0,-8-5 0,-2-4 0,-4-1 0,-3-8 0,3-2 0,0-3 0,-3 0 0,8-3 0,-9-12 0,8 0 0,0-13 0,2 8 0,2-8 0,1 3 0,0 0 0,5 2 0,0 9 0,0-3 0,0 7 0,0-2 0,0 3 0,4 5 0,1-4 0,3 7 0,0-2 0,5 3 0,-4 0 0,8 0 0,-3 0 0,-1 0 0,0 0 0,-5 0 0,0 3 0,0 2 0,1 3 0,-5 5 0,0 6 0,-4 0 0,0 4 0,0 1 0,-4-5 0,-11 5 0,0-10 0,-14 0 0,5-4 0,-6 0 0,5-5 0,2 0 0,4-5 0,1 0 0,4-8 0,1-2 0,8-9 0,-3 6 0,7-5 0,-3 9 0,4-4 0,0 1 0,0 2 0,0-3 0,0 5 0,4 4 0,5-4 0,0 3 0,8 0 0,-3-3 0,4 7 0,-4-3 0,-2 4 0,-4 0 0,1 0 0,-1 0 0,0 0 0,0 4 0,-3 0 0,-2 9 0,-3 1 0,0 4 0,0 0 0,0 0 0,-4 0 0,-5 0 0,-5-4 0,-9 0 0,3-5 0,-3 0 0,4-4 0,1-1 0,0-4 0,4 0 0,1-3 0,5-6 0,3-5 0,1-10 0,4 5 0,0-10 0,0 5 0,0-1 0,0 1 0,4 6 0,1 4 0,8 1 0,-4 5 0,8 3 0,-3 1 0,-1 4 0,4 0 0,-7 0 0,2 0 0,-4 0 0,1 4 0,-1 0 0,0 9 0,1-4 0,-1 8 0,1-7 0,0 7 0,-1-4 0,-3 1 0,3 3 0,-7-3 0,4 4 0,-5-5 0,0 4 0,0-7 0,0 7 0,0-8 0,-5 8 0,-4-7 0,-5 3 0,-9-4 0,3-4 0,-3 0 0,-1-5 0,5 0 0,0-4 0,2-5 0,7-5 0,1-9 0,0-2 0,8 0 0,-3-3 0,4 8 0,0-3 0,0 9 0,8-3 0,2 7 0,8 1 0,5 0 0,-3 8 0,3-3 0,0 4 0,-3 0 0,3 0 0,-9 0 0,3 8 0,-8 2 0,4 8 0,-4 0 0,0 0 0,0 0 0,0 1 0,-3-1 0,-2 0 0,-4 0 0,0-4 0,0 3 0,0-8 0,0 3 0,0-3 0,-4-1 0,-5-4 0,-5 0 0,-4-4 0,0 0 0,-1 0 0,1 0 0,-5-9 0,7-1 0,-3-14 0,9-7 0,0 0 0,4-5 0,2 6 0,4 5 0,0-4 0,0 10 0,0-4 0,0 9 0,8 1 0,2 4 0,4 0 0,3 4 0,-4 1 0,5 4 0,0 0 0,-4 0 0,3 0 0,-8 0 0,8 4 0,-7 5 0,3 5 0,1 10 0,-4-9 0,4 7 0,-6-8 0,1-1 0,-4 4 0,2-7 0,-6 7 0,3-4 0,-4 5 0,0 1 0,0-6 0,-4 4 0,-5-7 0,-11 3 0,-5-3 0,-4 0 0,4-5 0,-4 0 0,10-5 0,-5 0 0,6-4 0,-1-11 0,9-11 0,-4-6 0,13-4 0,-3 0 0,4 5 0,0-5 0,0 11 0,0-3 0,0 8 0,0 1 0,0 7 0,4 3 0,4 5 0,2 0 0,7 4 0,-4 0 0,6 0 0,-1 0 0,-5 0 0,4 4 0,-7 1 0,7 8 0,-8 0 0,4 5 0,-4 1 0,1-1 0,-1 0 0,-4 0 0,-1 5 0,-4-3 0,0 3 0,0-5 0,-4 0 0,-6-4 0,-4 3 0,-4-7 0,-5 4 0,-2-5 0,0-3 0,-3-2 0,3-4 0,0 0 0,2 0 0,5-8 0,3-2 0,2-8 0,4 0 0,4-1 0,1 1 0,4 0 0,0-6 0,0 9 0,0-7 0,0 13 0,8-4 0,-3 4 0,12 4 0,-3 1 0,4 4 0,0 0 0,-4 0 0,3 0 0,-8 0 0,8 4 0,-7 11 0,4 0 0,-5 8 0,0-5 0,-4 1 0,-1-1 0,-4 5 0,0-4 0,0 5 0,0-6 0,0 0 0,-8-4 0,-2-1 0,-8-4 0,-1 0 0,1-4 0,0-1 0,4-4 0,1 0 0,4-13 0,5-4 0,-1-13 0,5 1 0,0 4 0,0-4 0,0 5 0,0-1 0,0 6 0,4 2 0,1 7 0,13 1 0,-3 1 0,8 7 0,-5-3 0,0 4 0,-4 0 0,3 0 0,-8 4 0,4 1 0,-4 7 0,-1 2 0,1 0 0,-4-2 0,-2-4 0,-3 1 0,0-1 0,0 0 0,0 0 0,-3 0 0,-6 1 0,-5-5 0,-4 0 0,-6-4 0,5 0 0,-5 0 0,10-8 0,-4-7 0,7-10 0,1-5 0,6 1 0,4 4 0,0 1 0,0 6 0,0 4 0,0 2 0,0 20 0,0-8 0,0 13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3:15:35.9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1 191 24575,'23'0'0,"-3"0"0,14 0 0,-8 0 0,10 0 0,0 0 0,-5 0 0,11 0 0,-11 0 0,5-4 0,-6 3 0,-6-12 0,0 11 0,-11-6 0,4 4 0,-7 3 0,7-3 0,-8 4 0,4-8 0,-5 6 0,1-7 0,3 5 0,-2 0 0,7-1 0,-8-3 0,8 3 0,-8-3 0,4-1 0,-5 1 0,0 3 0,0 1 0,0 1 0,1 2 0,-5-7 0,0 4 0,-1-4 0,2-1 0,0 1 0,2 3 0,-6-2 0,6 6 0,-2-3 0,3 4 0,0 0 0,0 0 0,0 0 0,0 0 0,1 0 0,-5-3 0,3 2 0,-6-7 0,7 7 0,-7-2 0,2 3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3:15:52.33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661 776 24575,'25'38'0,"-5"10"0,-25-2 0,-17 7 0,-2-13 0,-21-1 0,7-17 0,-13 7 0,-1-12 0,-15 0 0,14-10 0,-5-1 0,15-6 0,-2-16 0,4-9 0,8-9 0,5-10 0,17 7 0,1-6 0,10-1 0,0 1 0,0 5 0,4 8 0,17 5 0,7 9 0,15 6 0,0 0 0,0 9 0,-5-4 0,-2 5 0,-12 0 0,-1 4 0,-9 5 0,0 10 0,-9 1 0,-1 8 0,-4-9 0,-14 11 0,-9-9 0,-16 1 0,-11-6 0,5-5 0,-12-5 0,12-1 0,1-5 0,8 0 0,11 0 0,2 0 0,13-8 0,2-7 0,8-16 0,0 0 0,14-7 0,9 12 0,15 4 0,28-7 0,-17 20 0,24-14 0,-14 16 0,9 0 0,8 1 0,-8 6 0,-2 0 0,-14 0 0,-8 0 0,-8 0 0,-16 4 0,-2 10 0,-13 6 0,0 5 0,-5-6 0,-14-1 0,-8-3 0,-10 1 0,-10-1 0,11-9 0,-5-1 0,6-5 0,5-5 0,6-9 0,4-19 0,9-6 0,1-12 0,5 1 0,21 3 0,5-5 0,13 17 0,11 2 0,-11 12 0,12 3 0,-8 7 0,-6 6 0,-6 5 0,-12 0 0,-6 13 0,-8 10 0,-1 8 0,-4 5 0,-5 7 0,-17-3 0,-10 12 0,-20-10 0,-9-6 0,1-13 0,-32 3 0,34-13 0,-32 1 0,37-10 0,-7-4 0,16 0 0,8 0 0,20-13 0,2-3 0,14-14 0,21-3 0,18-1 0,16-1 0,27 2 0,-26 10 0,-2 8 0,0 3 0,-1 3 0,1-1 0,0 1 0,9 7 0,14-4 0,-11 6 0,-20 0 0,-4 0 0,-17 0 0,-6 0 0,-10 8 0,-20 9 0,-21 17 0,-34 11 0,25-17 0,-2-1-430,-10-1 0,-1-1 430,-1-2 0,1-3 0,-29 7 0,17-11 0,4-4 0,12-3 0,-2-1 0,2-2 0,17-6 0,-9 0 0,21-13 0,6-10 0,11-14 860,4-7-860,28-2 0,9-9 0,24 14 0,2-7 0,3 17 0,-6 1 0,6 5 0,-7 8 0,15 10 0,-24 2 0,14 5 0,-20 0 0,1 0 0,6 0 0,-14 4 0,-11 1 0,-8 9 0,-13 4 0,-1 2 0,-25 11 0,-26-7 0,-18 5 0,-28-2 0,23-8 0,-12 0 0,5-6 0,7-6 0,-4-1 0,22-6 0,8 0 0,17-8 0,7-20 0,15 0 0,0-21 0,10 12 0,24-10 0,18-2 0,24 4-635,15-1 635,0 12 0,9 7 0,-9 8 0,6 12 0,-29 1 0,35 6 0,-53 0 0,29 0 0,-40 21 0,11 12 0,-18 21 0,-4 7 635,-18-3-635,-10 8 0,-27 5 0,-9-7-266,7-26 0,-5-4 266,-31 13 0,27-20 0,-1-2 0,-42 2 0,49-29 0,35-21 0,62-28 0,-16 20 0,2 0-427,3 2 1,0 1 426,1-4 0,2 0-492,16-7 0,2 0 7,3 5 0,1 1 485,5-8 0,0 2 0,-12 13 0,-2 3-124,-3 4 0,-4 2 124,31-8-100,-2 16 100,-19-3 750,-24 12-750,-18 0 983,-8 3 0,-13 12-134,-2 11-849,-3 5 122,-21 12-122,-10-9 0,-30 8 0,-7-6 0,7-5 0,-12-1 0,12-12 0,-7 0 0,9-6 0,8-6 0,14-1 0,11-5 0,8-4 0,13-10 0,1-12 0,4-18 0,16-8 0,18-11 0,3 15 0,25-8 0,-20 20 0,17-6 0,-12 13 0,-3 6 0,-8 13 0,-12 5 0,0 5 0,-11 0 0,0 0 0,-8 19 0,-2 5 0,-3 20 0,-21 1 0,-12 1 0,-28-2 0,-10-1 0,3-17 0,-5-2 0,4-12 0,1 0 0,2-5 0,14-2 0,8-5 0,13-8 0,6-20 0,14-6 0,0-16 0,16 6 0,26-10 0,10 5 0,-3 18 0,5 1-781,38-17 781,-29 21 0,3 3 0,-3 7 0,1 3 0,1-2 0,-2 3 0,29 4 0,-1 2 0,-26 6 0,5 0 0,-13 14 0,-19 9 781,-11 16-781,-21 4 0,-27 11 0,-37-8-492,25-16 0,-6 0 326,-10-6 1,-5-2 165,2 0 0,-1 0 0,-4-2 0,-1-3 0,0-4 0,0-2 0,4 1 0,3-2 0,11-6 0,2 0-53,-43 2 53,24-6 0,7 0 0,3-9 0,34-7 0,5-16 983,19-6-655,0-5-271,28-4-57,12 6 0,30 3 0,14 6-740,2 12 740,-35 9 0,2 2 0,0 4 0,0 2 0,-1 0 0,1 0 0,4 2 0,-1 2 0,41-1-268,-2 11 268,-30 6 0,-7 19 0,-16 12 0,-11-1 0,-7 5 730,-20-2-730,-8-11 278,-10-1-278,-39 3 0,-5-20 0,12-4 0,-3-1 0,-37-3 0,-9-6-699,1-1 699,-1-6 0,9 0 0,21-15 0,0-11 0,28-15 0,-5-6 0,18-20 0,13 18 699,5-24-699,15 28 0,30-10 0,13 13 0,34-5 0,9 20 0,-18 12 0,3 4 0,-11 5 0,0 4-492,16-3 0,-2 3 368,-19 6 1,-3 5 123,-2 3 0,-3 5 0,-4 5 0,-4 5-137,28 27 137,-14 9 0,-20-15 0,-3 19 0,-11-18 0,-15 2 0,-9-20 0,-23-6 983,-19-4-744,-24-3-239,-13 0 0,-9-11 0,6-1 0,-6-6 146,28 0-146,-14-17 0,33-8 0,-1-10 0,11-23 0,24 10 0,-8-18 0,11 0 0,10 12 0,7 1 0,17 14 0,11 5 0,2 5 0,10 6 0,-12 12 0,19 6 0,-28 5 0,25 0 0,-42 8 0,23 20 0,-28 12 0,13 19 0,-13 15 0,3-4 0,-10 14 0,-1-29 0,-6 8 0,0-17 0,-10 6 0,-7-7 0,-15-12 0,-13-6 0,-7-10 0,-7-5 0,18-7 0,-6-5 0,21-9 0,-13-19 0,17-14 0,5-16 0,12-8 0,5 5 0,17-13 0,17 10 0,26-1 0,5 18 0,11 4-541,9 15 541,-5 3 0,13 10 0,-38 10 0,8 5 0,-24 0 0,15 28 0,-25-2 0,0 33 541,-23-7-541,-1 6 0,-5 1 0,-15-6 0,-10-1 0,-9-17 0,-12 4 0,2-16 0,-10 5 0,3-10 0,-6-1 0,11-11 0,-4-1 0,18-5 0,-3-9 0,24-19 0,-2-13 0,13-18 0,0-7 0,0 5 0,9 8 0,8 2 0,11 18 0,4 0 0,-6 12 0,-3 11 0,-5 6 0,0 4 0,-4 0 0,-1 14 0,-3 15 0,-4 17 0,-1 20 0,-5 2 0,0 7 0,-5-7 0,-6-9 0,-7-2 0,-10-10 0,-2 5 0,-5-5 0,2-12 0,-5-3 0,6-12 0,-4-3 0,6-7 0,-6-6 0,15-4 0,-8-8 0,15-7 0,3-16 0,3-7 0,8-12 0,0 11 0,0-16 0,8 27 0,7-9 0,17 11 0,0 9 0,11-5 0,-12 16 0,5 1 0,-11 5 0,3 0 0,-13 0 0,7 0 0,-12 8 0,3 8 0,-7 8 0,-2 12 0,-4-5 0,-10 11 0,-13-8 0,-5-2 0,-17 1 0,7-11 0,-1 5 0,-3-10 0,16-3 0,-9-4 0,20-5 0,-3 0 0,10-5 0,3-17 0,2-7 0,3-1 0,14-10 0,3 19 0,14-10 0,5 5 0,-5 10 0,5-3 0,-12 13 0,0-4 0,-6 5 0,0 0 0,-4 0 0,-1 14 0,-4 8 0,-3 9 0,-1 18 0,-5-16 0,0 15 0,0-16 0,-9 4 0,-7-16 0,-9-1 0,-5-9 0,-6-4 0,10-2 0,-3-12 0,9-13 0,4-12 0,0-24 0,10 3 0,0-6 0,6 16 0,16 1 0,2 10 0,20-1 0,1 12 0,-2 7 0,5 9 0,-11 1 0,0 5 0,-8 0 0,-5 4 0,-3 10 0,-2 2 0,-8 12 0,-1-3 0,-4 5 0,0-1 0,-8-4 0,-8 5 0,-9-10 0,-6 6 0,6-7 0,1 0 0,6-5 0,4-2 0,2-3 0,3-5 0,5-33 0,10 2 0,4-18 0,16 9 0,0 9 0,0 1 0,4 1 0,-11 10 0,5 6 0,-6 4 0,0 5 0,-4 0 0,-2 0 0,-3 9 0,1 19 0,-5 5 0,0 24 0,-5-5 0,-5 6 0,-12 1 0,-8 0 0,-8-18 0,0 2 0,1-17 0,1 1 0,0-6 0,1-11 0,-6-5 0,14-5 0,-11-9 0,21-13 0,-7-11 0,13-10 0,1 0 0,5 5 0,0 2 0,0 6 0,0 6 0,8 0 0,7 10 0,10 0 0,-1 8 0,-1 2 0,1 4 0,-5 0 0,0 0 0,-2 8 0,-7 7 0,4 10 0,-4 11 0,0 1 0,-4 0 0,4-1 0,-9-12 0,3 0 0,-4-11 0,0 0 0,0-5 0,-13-37 0,10-2 0,-10-36 0,13 8 0,0 1 0,9 6 0,8 6 0,12 2 0,3 16 0,6-5 0,-7 13 0,5 8 0,-6 3 0,-6 9 0,-1 0 0,-5 0 0,1 8 0,-5 13 0,1 18 0,-9 13 0,-1 14 0,-5-5 0,0-8 0,-5 2 0,-12-14 0,-8 11 0,-9-12 0,-4-6 0,-1-12 0,1-11 0,-3-6 0,9-5 0,1-8 0,6-21 0,10 2 0,3-45 0,7 22 0,5-32 0,0 34 0,0-8 0,15 24 0,-3-5 0,13 15 0,-6 4 0,-1 13 0,0 1 0,-4 4 0,-2 0 0,-3 4 0,-5 16 0,0 1 0,-4 15 0,0 0 0,0-5 0,-16 13 0,-9-10 0,-22 6 0,-6-5 0,-13 1 0,-2-5 0,-16 1 0,-3-12 0,1-1 0,2-12 0,9-1 0,13-6 0,15-13 0,10-12 0,7-27 0,10 4 0,4-24 0,16 31 0,0-16 0,0 20 0,0 5 0,13 2 0,-2 15 0,18 1 0,-5 9 0,6 0 0,0 5 0,-1 0 0,-4 4 0,-1 10 0,-5 7 0,-3 15 0,-1 1 0,-9 6 0,-1 1 0,-26-5 0,2-7 0,-39 3 0,11-17 0,-45 19 0,34-22 0,-31 11 0,27-15 0,-6-4 0,2-1 0,14-6 0,8 0 0,13 0 0,8 0 0,13-4 0,1-10 0,9-6 0,9-10 0,7 4 0,17-5 0,4 9 0,15-1 0,-7 12 0,12 5 0,-12 6 0,5 0 0,-13 0 0,-1 0 0,-11 8 0,-6 2 0,-6 14 0,-8-5 0,0 4 0,-9-4 0,-23 1 0,-10 1 0,-38-2 0,-3 5-826,-17-9 826,43-5 0,1 0 0,-23-3-273,-24-1 273,34-6 0,-6 0 0,13 0 0,24 0 0,4 0 0,15 0 814,9 0-814,55-5 285,-7 3-285,50-3 0,-25 5 0,7 0 0,-7 10 0,-13 7 0,-5 13 0,-9 9 0,-2-9 0,-7 1 0,-13-12 0,-6-1 0,-8-5 0,-1 0 0,-12-8 0,-20-2 0,-12-3 0,-27 0 0,-9 0 0,-10 0 0,-9 0 0,17 0 0,-5 0 0,23-10 0,1 2 0,14-8 0,15 6 0,6 1 0,10 3 0,2 2 0,7 1 0,37 2 0,-4 2 0,31 5 0,-9 5 0,2 0 0,6 1 0,1-6 0,-7 4 0,-2-8 0,-13 2 0,-6-4 0,-8 4 0,-9-3 0,-2 3 0,-4-4 0,-48 4 0,-10 3 0,-48-2 0,47-2 0,-2 0-245,-5-3 0,1 0 245,-36 0 0,33 0 0,1 0 0,-13 0 0,-14 0 0,27 0 0,15 0 0,13-4 0,12 3 0,10-7 0,5 4 490,27-1-490,2 1 0,36 4 0,-7 0 0,20 0 0,-21 5 0,19 2 0,-11 5 0,32 1 0,-13 0 0,-1-6 0,-15-1 0,-12-6 0,7 0 0,-8 0 0,-6 0 0,-4 0 0,-9 0 0,-2 0 0,-1 0 0,-10 0 0,4 0 0,-5 0 0,1-4 0,-1 3 0,0-3 0,0 0 0,0 3 0,0-8 0,0 8 0,0-3 0,0 0 0,-4 3 0,-1-3 0,-5 4 0,0 0 0,4 0 0,-3 0 0,3 0 0,-4-3 0,0 2 0,4-3 0,-3 4 0,3 0 0,-42 9 0,12-3 0,-29 8 0,19-4 0,13-1 0,-8 0 0,14-4 0,46-10 0,-10-3 0,42-7 0,-25 9 0,-1 1 0,-6 5 0,-1 0 0,-6 0 0,-6 0 0,0 0 0,-11 0 0,0 0 0,-5 0 0,0 0 0,4 0 0,-3 0 0,3 0 0,1 0 0,0-4 0,11-1 0,-5-5 0,9 0 0,-13 5 0,8 1 0,-14 0 0,4 3 0,-5-3 0,0 4 0,0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3:15:57.73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24575,'41'16'0,"-6"-8"0,-7 17 0,0-4 0,-12-6 0,9 14 0,-6-13 0,0 12 0,5-8 0,2 10 0,6-3 0,-1 0 0,-5 3 0,3-9 0,-9 2 0,-1-8 0,-6 2 0,0-8 0,-3 4 0,2-5 0,-4-3 0,-3 2 0,6-6 0,-6 7 0,7-8 0,-4 4 0,0 0 0,4 0 0,-3 1 0,8 2 0,-8-2 0,3 0 0,-3 2 0,-1-6 0,0 6 0,0-6 0,0 7 0,1-4 0,-1 4 0,0 1 0,0-1 0,5 0 0,-4 1 0,8 4 0,-3 0 0,-1 1 0,4 3 0,-7-8 0,2 4 0,1-1 0,-4-2 0,8 3 0,-8-5 0,4 1 0,0 3 0,-4-3 0,4 4 0,-5-5 0,0-3 0,0 2 0,0-6 0,0 6 0,1-6 0,3 6 0,-3-2 0,7 0 0,-7 2 0,8-6 0,-8 6 0,4-6 0,-5 3 0,0-1 0,4-2 0,-3 3 0,8-4 0,-8 0 0,3 0 0,-3 3 0,-1-2 0,4 3 0,-7 0 0,2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3:13:07.9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49 37 24575,'24'0'0,"-5"0"0,4 0 0,-9 0 0,3 0 0,-3 0 0,-4 3 0,2 2 0,-8 7 0,1-2 0,3 7 0,-3-4 0,0 1 0,-1 15 0,-4-13 0,-3 9 0,-2-13 0,-8-4 0,4-3 0,-4-1 0,0-4 0,4 0 0,-4-8 0,4-2 0,0-14 0,0 9 0,3-7 0,-1 12 0,6-2 0,-3-1 0,4 3 0,0-2 0,0 3 0,0 1 0,0 0 0,8-1 0,-2 4 0,11 1 0,-3 4 0,-1 0 0,4 0 0,-3 0 0,0 0 0,3 0 0,-8 4 0,4 5 0,-4 5 0,0 4 0,-4 5 0,-1 2 0,-4 4 0,0 1 0,0 0 0,0-6 0,0-5 0,-8-2 0,-2-7 0,-14 3 0,5-7 0,-5-2 0,6-4 0,0 0 0,-1-8 0,5-7 0,1-5 0,3-9 0,4 10 0,2-10 0,4 2 0,0 6 0,0 0 0,0 8 0,8 3 0,2 1 0,4 1 0,3 8 0,-3-4 0,4 4 0,-5 0 0,4 0 0,-7 0 0,2 0 0,-4 0 0,1 0 0,-1 0 0,-4 3 0,0 2 0,-4 8 0,0-4 0,0 8 0,0-3 0,-4 4 0,-19 0 0,1-3 0,-11-2 0,4-7 0,10-2 0,-5-4 0,6 0 0,4-4 0,-4-10 0,8-1 0,1-14 0,0 4 0,8 1 0,-4-5 0,5 10 0,0 0 0,0 6 0,0 5 0,4 3 0,5 1 0,5 4 0,4 0 0,0 0 0,0 4 0,0 1 0,-4 8 0,-1 2 0,-4-2 0,0 4 0,-1-7 0,1 2 0,-5-4 0,0 0 0,-4 1 0,0-1 0,0 0 0,0 0 0,0 5 0,0-8 0,0 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3:13:11.1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262 247 24575,'-13'0'0,"1"0"0,3 0 0,5-8 0,0 2 0,4-11 0,0 3 0,0-9 0,0 3 0,0-8 0,0 13 0,0-3 0,8 5 0,2 7 0,4-2 0,3 8 0,-3 0 0,4 0 0,-5 0 0,4 8 0,-6 8 0,2 3 0,-3 9 0,-5-8 0,-1 8 0,-4-8 0,0 3 0,0-5 0,0 0 0,-4-4 0,-5 3 0,-10-7 0,0 3 0,-10-3 0,10-5 0,-5 0 0,6-5 0,0 0 0,4 0 0,-3-9 0,11-6 0,-6-10 0,6-4 0,0-7 0,2 4 0,4-4 0,0 6 0,0 6 0,0 0 0,8 10 0,2 1 0,8 8 0,0 1 0,0 4 0,9 0 0,-7 0 0,6 4 0,-8 5 0,-4 5 0,-1 9 0,-3-3 0,-1 8 0,1-9 0,-5 10 0,-1-10 0,-4 5 0,0-6 0,-13-4 0,-4 4 0,-8-7 0,-3-1 0,3-6 0,0-4 0,2 0 0,1-4 0,7-10 0,2-7 0,8-8 0,5-7 0,0 4 0,0-4 0,0 12 0,0 0 0,0 10 0,4 2 0,5 3 0,4 4 0,6 1 0,-6 4 0,9 0 0,-11 0 0,11 0 0,-8 8 0,0 2 0,-1 14 0,-3 0 0,-4 6 0,-2 0 0,-4-6 0,0 5 0,-8-2 0,-7-1 0,-10-3 0,-5-9 0,-6-3 0,5-1 0,-5-4 0,6-2 0,0-4 0,5 0 0,2-4 0,9-5 0,0-5 0,9-5 0,1 1 0,4 0 0,0-6 0,0 5 0,0-4 0,8 8 0,8-3 0,8 12 0,14-7 0,-6 12 0,0-3 0,-8 4 0,-6 0 0,0 8 0,-4 7 0,0 10 0,-4 5 0,-5-6 0,0-1 0,-5 1 0,0-5 0,0 4 0,-8-8 0,-3 2 0,-12-7 0,-2 4 0,1-5 0,-5-3 0,10-2 0,-5-4 0,10 0 0,2 0 0,3-22 0,4 4 0,1-20 0,4 8 0,0 5 0,0-4 0,0 10 0,0-5 0,4 11 0,5 0 0,4 4 0,1 0 0,3 4 0,-3 1 0,-1 4 0,4 0 0,-7 0 0,2 0 0,-3 0 0,-1 4 0,1 10 0,-1 1 0,-2 22 0,-2-11 0,-4 7 0,0-10 0,-4-5 0,-10-3 0,-2-2 0,-13-3 0,5-5 0,-6-1 0,0-4 0,5 0 0,2 0 0,9-8 0,0-7 0,9-5 0,0-8 0,5 8 0,0-8 0,0 8 0,0-3 0,0 4 0,0 1 0,8 4 0,8 0 0,8 5 0,19 3 0,-15 2 0,14 4 0,-23 0 0,10 0 0,-10 0 0,4 4 0,-9 0 0,-1 9 0,-4 1 0,0 4 0,-4 0 0,-1-4 0,-4 3 0,0-3 0,0-1 0,-8 4 0,-2-7 0,-14 3 0,-1-3 0,-18-5 0,10 0 0,-5-5 0,15 0 0,8-13 0,1-4 0,9-19 0,0 5 0,5-11 0,0 10 0,0-3 0,0 10 0,0 1 0,4 6 0,5 4 0,6 1 0,8 8 0,-4 1 0,10 4 0,-10 0 0,4 0 0,-5 0 0,1 0 0,-1 4 0,-4 5 0,4 10 0,-4 14 0,2-2 0,-2 7 0,-9-8 0,4-5 0,-8-2 0,3 0 0,-4-4 0,0 5 0,0-6 0,-9-4 0,-1 3 0,-13-6 0,-2 2 0,-5-3 0,0-4 0,1-2 0,4-4 0,-4 0 0,10 0 0,-5 0 0,10-8 0,1-2 0,3-14 0,5 1 0,-3-1 0,7 6 0,-3 5 0,4 9 0,0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3:13:16.0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104 101 24575,'13'0'0,"0"-4"0,0 3 0,0-7 0,1 3 0,3 0 0,-8-2 0,8 2 0,-7 0 0,2 1 0,1 4 0,-4 0 0,4 0 0,-5 0 0,0 0 0,0 0 0,1-8 0,-1 6 0,1-6 0,-1 4 0,0 0 0,0-1 0,5-3 0,-4 4 0,4-1 0,-5 1 0,0 4 0,-3-4 0,2 3 0,-6 6 0,2 5 0,-3 8 0,0 0 0,0 0 0,0 0 0,0 5 0,0 2 0,0 5 0,0 0 0,-4 5 0,-3 3 0,-3-1 0,0-1 0,-1-1 0,5-9 0,-3 9 0,8-20 0,-8 7 0,8-13 0,-3 4 0,4-5 0,-3-3 0,-2-5 0,-8-5 0,-6-4 0,-5-6 0,-1 1 0,-4-6 0,5 1 0,-2-6 0,-3 4 0,9-2 0,-3 4 0,8-5 0,-2 5 0,6 0 0,-2 2 0,5 7 0,-1-7 0,0 8 0,4-4 0,-2 5 0,6 3 0,-3 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3:13:19.8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103 59 24575,'-5'68'0,"-8"-8"0,1 14 0,-6-11 0,7-24 0,-5 17 0,8-17 0,-7-1 0,14-15 0,-3-9 0,4-2 0,0-4 0,0-3 0,0-1 0</inkml:trace>
  <inkml:trace contextRef="#ctx0" brushRef="#br0" timeOffset="1171">241 5 24575,'18'0'0,"12"-5"0,-4 8 0,10 2 0,-12 2 0,5 11 0,-4-2 0,6 1 0,-10 2 0,1-13 0,-12 5 0,2-9 0,-3 10 0,-1-11 0,0 6 0,-3-6 0,-1 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3:13:35.5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0 198 24575,'0'19'0,"0"4"0,0-4 0,0 5 0,0-6 0,4-5 0,-3 4 0,6-11 0,-6 6 0,6-8 0,2 1 0,0-2 0,4-3 0,0 0 0,0 0 0,5 0 0,1 0 0,-1 0 0,-5 0 0,4 0 0,-3 0 0,0 0 0,3 0 0,-8 0 0,4 0 0,-5 0 0,0 0 0,0-3 0,0-2 0,1-8 0,-1 4 0,-3-13 0,2 11 0,-2-11 0,4 8 0,-4-4 0,3 4 0,-7 1 0,2 5 0,-3-1 0,0 1 0,0 0 0,0 0 0,0-1 0,0 1 0,0 0 0,0-1 0,-3 1 0,2 0 0,5 3 0,6 5 0,4 5 0,3 4 0,-3 4 0,-1-4 0,4 4 0,-8-4 0,8 0 0,-7-1 0,7 1 0,-4-5 0,1 4 0,3-7 0,-8 3 0,8-4 0,-7 0 0,2 0 0,-3 0 0,-1 0 0,0 0 0,0-4 0,0 3 0,-3-6 0,3-2 0,-4-1 0,1-3 0,2 5 0,-6 0 0,3-5 0,0 4 0,-4-4 0,4 5 0,-4-1 0,0 1 0,0 0 0,0-1 0,0-3 0,0 2 0,0-2 0,-4 3 0,3 1 0,-6 3 0,2 2 0,-3-1 0,0 3 0,0-3 0,-1 4 0,1 0 0,0-3 0,-1 2 0,1-3 0,0 4 0,-1-4 0,5 3 0,0-2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3:13:51.513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1 2433 24575,'0'-35'0,"0"1"0,0-1 0,0-17 0,0-10 0,0-13 0,0-18-984,0 4 945,0 28 0,0-1 39,0-37 0,0 2 0,8 14 0,2-2 0,-2 27 0,0 0-213,5-23 0,0 2 213,-1-6 0,-2 34 0,-4 8 983,6-7-928,-1-2-55,0 0 0,11-5 450,-4 12-450,9 1 0,1 0 0,0 5 0,6-2 0,6 1 0,0 1 0,0 9 0,17-10 0,-9 11 0,18-7 0,-7 6 0,-1-4 0,1 4 0,7-6 0,-6 5 0,0 2 0,-4 1 0,-4 4 0,14-6 0,-12 12 0,10-5 0,-12 10 0,0 1 0,5 2 0,-12 4 0,12-1 0,-12 3 0,11-2 0,-11 5 0,12-4 0,-5 5 0,0 0 0,-2 0 0,0 0 0,-5 0 0,5 0 0,-7 0 0,0 0 0,20 0 0,-15 0 0,21 0 0,-17 0 0,14 5 0,-12-3 0,35 10 0,-43-6 0,6 0 0,1 1 0,-8 4 0,45 2 0,-37 4 0,21-3 0,-13 3 0,-2-6 0,-2 6 0,-6-4 0,1 3 0,-2-5 0,8 7 0,-17-6 0,29 17 0,-22-10 0,18 10 0,18 16 0,-11-10 0,-30-10 0,0 1 0,31 11 0,-6 0 0,0-1 0,6 2 0,-14-3 0,-1-5 0,-2-1 0,-5-7 0,0 1 0,-2-1 0,-7 0 0,-6-1 0,-1-5 0,-11 2 0,3-7 0,-3 7 0,5-7 0,-1 7 0,1-2 0,16 18 0,2 4 0,2 5 0,-9-4 0,-1 15 0,-16-18 0,18 24 0,-21-29 0,13 14 0,-13-13 0,6 5 0,-12-7 0,4 0 0,-3 0 0,3-6 0,-4 5 0,8-4 0,1 13 0,-1-5 0,2 4 0,-9-7 0,3-5 0,0-2 0,-5-5 0,2-1 0,-6-3 0,1-2 0,-6-4 0,2-3 0,-10 6 0,-2-1 0,-10 4 0,-4 9 0,-12 0 0,-4 15 0,-5-3 0,1 4 0,6-7 0,0 1 0,-6 6 0,5-5 0,-11 6 0,-3 0 0,7-10 0,-19 17 0,19-17 0,-18 12 0,5-7 0,-14 9 0,-1-6-552,-11 14 552,3-12 0,-9 6 0,42-22 0,-1-1 0,-2-2 0,-1 0 0,-2 7 0,0 0 0,3-7 0,-1 0 0,-5 4 0,-1-1 0,6-4 0,-1 1 0,-3 3 0,-2 1 0,2-3 0,0-1-461,-2 4 0,-1 0 461,-2-3 0,-1-1 0,0-3 0,1 1 0,0 2 0,-1-1 0,-5-4 0,1-1 0,3 3 0,0-1 0,-8-4 0,-1-2 0,4 0 0,1-1 0,-1-5 0,0-1 0,-4-1 0,1 0 0,8-2 0,1-2 0,0 1 0,0 0 0,1 0 0,1 0 0,3 1 0,0-2 0,0-4 0,0-2 0,-4 0 0,1-1 0,-40-14 0,39 9 0,1-1 0,-41-7 0,45 7 0,0 0-232,-1 1 1,1 1 231,-37-14 0,2 2 0,20 0 0,9 0 0,6 1 513,-5 5-513,18-2 924,-10 3-924,12 1 500,-1-4-500,2 9 0,12-3 0,-5 4 0,10 5 0,-5-4 0,1 8 0,3-7 0,-8 7 0,8-7 0,-3 7 0,-1-8 0,-3 0 0,6 2 0,0-4 0,12 6 0,1 0 0,0-2 0,0 6 0,-1-10 0,1 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3:14:22.148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0 2751 24575,'0'-55'0,"0"-1"0,0-18 0,0 4 0,6-7 0,-5 3 0,10 6 0,-4-7 0,-1-9 0,6 6 0,-5-6 0,5 0-816,1-2 816,6-1 0,-6 37 0,2-1 0,19-37 0,-14 36 0,2 0 0,1 3 0,2 1 0,-1 2 0,0 2 0,16-23 269,9 0-269,-19 26 135,17-8-135,-13 15 0,3 7 0,-17 13 412,15-17-412,2 0 0,19-18 0,24-11-492,-35 28 0,3-1 251,8-4 1,1 0 240,-1 2 0,0 2 0,2-1 0,1 2 0,-5 5 0,0 3-112,0 1 0,-2 3 112,29-2 0,-1 5 0,-26 15 0,12-14 0,11-12-492,-11 0 0,6-3 57,-3 2 0,3 1 435,12-3 0,1 2 0,-6 3 0,-1 5 0,-3 7 0,2 2 0,4-4 0,2 2 0,4 8 0,-1 2 0,-14 0 0,-3 1 491,-4 2 1,-4 2-424,14 4 146,-4 11-214,-37 7 0,6 15 0,-20-18 983,17-1 0,-1-19-671,30 0-312,2 0 0,25 0-492,-36 2 0,4 3 0,26 7 0,4 3 366,0 2 0,0 2 126,-5 2 0,-1 1 0,5 1 0,-3 2 0,-19-2 0,-1 0 0,19 3 0,1 0-492,-15 1 0,-4-1 485,-15-8 1,-2 0-63,0 2 0,-4-1 69,9 6 0,5 4 0,-28-13 983,-15-2 0,-13-2 0,-2-2-741,16-2-78,5 1-164,27 3 0,10 19 0,0 1 0,18 20-502,-8-7 502,1 8 0,-14-9-10,1 4 10,-16-7 0,11 2 0,-20-10 0,-3-7 0,-13-8 502,-4-5-502,-1 4 10,-5-3-10,1 4 0,0 0 0,0 0 0,0 1 0,1-1 0,-1 0 0,0 0 0,-1-4 0,1-2 0,-1-4 0,-3 0 0,-2 1 0,-3 3 0,4-3 0,-3 2 0,6-2 0,-2-1 0,3 0 0,0 0 0,0 0 0,-3 1 0,2-1 0,-2 0 0,3 0 0,-4 0 0,0 0 0,-4 9 0,-5 8 0,-12 18 0,-14 11 0,-20 9 0,21-24 0,-2 2-428,-6-2 0,0 1 428,-2 6 0,0 1 0,-3-4 0,-1 0 0,1 1 0,0-2 0,0-2 0,2-2 0,-21 22-142,-6-4 142,26-15 0,-12 8 0,20-15 0,7-3 0,14-21 0,-11-2 849,-4-8-849,-16 4 0,-6 8 0,3 5 0,-3 2-858,-36 11 858,15-5 0,-2 2-492,14-5 0,0 0 169,-16 2 1,2 0 322,20-5 0,1 0-314,-14 3 1,2-2 313,-17 2 0,-14 6 0,19-10 0,22-7 0,11 0 891,19-1-891,5-5 983,2-1-314,3-4 51,-4 0-720,-1 0 0,1 0 0,0 0 0,4 4 0,1-3 0,5 10 0,-16-10 0,-10 7 0,-18-8 0,-7 0 0,-25 0-984,-6 0 851,24 0 0,-3 0-359,-1 0 0,-1 0 60,-15 0 0,-1 0 432,5 0 0,-1 0 0,-10-1 0,2 2 0,27 1 0,2 1-414,-11 4 1,3 0 413,-28 8 0,1 5 0,18-7 0,32-2 983,22-6-890,3-1 890,-4-4-92,-19 0 84,-6 0-975,-33 0 0,-16 0-492,33 0 0,-4 0 3,-4 0 1,-1 0 488,-5 0 0,0 0 0,-1 0 0,3 0 0,16 0 0,3 0-372,-7 0 1,2 0 371,-23 0-134,-7 0 134,25-4 0,18 2 0,21-2 983,3 4-98,3-5-70,-5 0-815,0-6 155,0 6-155,1-4 0,-1 3 0,0-4 0,5 1 0,2-1 0,4 5 0,6-3 0,0 7 0,8-6 0,-2 2 0,-1 1 0,2-4 0,28 7 0,-1-2 0,19 3 0,-17 0 0,1 0 0,-5 0 0,0-8 0,-1-8 0,-7-3 0,3-10 0,-4-2 0,-5-6 0,0-13 0,-5 11 0,0-24 0,-10 22 0,-8-24 0,-18 11 0,6 8 0,-10-11 0,12 16 0,-2-10 0,8 12 0,3 9 0,12 6 0,-5 6 0,33 89 0,-9-25 0,2 10 0,2 3 0,7 15 0,-9-14 0,3 0 0,-6-10 0,-5-18 0,-1-3 0,-5-15 0,-10-52 0,-4-4 0,4-8 0,1-6-822,-10-42 822,14 37 0,2-3-492,-1 1 0,1-1 279,2-10 1,2 0 212,1 8 0,2 1 0,8-8 0,5 1 0,0 14 0,5 5-373,10 0 1,5 3 372,-3 6 0,3 6 0,50-11 0,-7 10 0,3 26-226,-7 7 226,0 12 0,-12 23 0,-1 19 0,-23 23 0,-2 15 0,-24 0 0,-2 0 0,-12-2 0,-10-16 722,-6-19-722,-34 3 0,-6-31 0,-22 4 983,10-19-576,2-6 418,13-21-825,-3-21 0,18-21 0,-1-23-232,25-1 232,2-7 0,12-1 0,0 9 0,11 2 0,11 33 0,30-15 0,-3 51 0,6 7 0,-7-9 0,1 2 0,15 9 0,0 7 0,22 10 0,0 22 0,-12 30-492,-37-20 0,-4 6 358,-5 9 1,-4 3 133,-5 2 0,-3 1 0,-3 5 0,-4-1 0,-4-8 0,-1-1-203,2-2 0,-5-1 203,-25 32 0,-16-20 0,-26-17 0,-18-25 0,6-13 0,-14-7 0,12-30 0,6-10 0,29-17 0,6-8 0,15 16 0,3-4 0,-4-22 0,5-2 0,8-25 0,11 43 0,2 2 0,4-35 0,27 5 0,17 16 0,23 18 0,14 14 0,0 20 0,0 7 0,-2 12 0,-12 25 0,-5 27 0,-34-18 0,-4 6-492,-4 16 0,-4 3 376,-1-4 1,-4 2 115,-6 10 0,-4 2 0,-2-5 0,-2-3 0,-1-14 0,-2-3 178,3 2 0,-4-3-178,-14 19 983,-9-5-799,-26-2 229,-3-30-413,-25-7 0,15-19 0,-18-35 0,26-5 0,3-44 0,9 6 283,28 24 0,3-3-283,-5-46 0,13 36 0,3-1 0,1 9 0,2 0 0,6-9 0,6 3 0,21-25 0,-6 39 0,7 4 0,46-14 0,-1 16 0,12 21 0,-14 13 0,5 6 75,-15 5-75,-5 25 0,-8 18 0,-14 31 0,-21 13 0,-6 5 0,-6-41 0,-2 0-328,-1 16 0,-1 9 0,-6-11 58,-8-16 0,-6-5 270,-4 18 0,-7-2 0,-11-10 0,-7-6 0,-5-5 0,-4-5-383,4-7 0,-2-5 383,-4-10 0,-1-6 0,-40 1 0,2-23 0,15-28 0,13-32 0,37 23 0,4-4 0,5-9 0,5-3-492,4-4 0,3-2 470,3-17 1,5-1 21,6 8 0,4 3 0,0 6 0,8 3-471,14 3 0,7 5 471,-3 18 0,3 3 0,16-12 0,6 1 0,11 4 0,3 8 0,-5 10 0,1 5 0,6 1 0,-2 5 0,-16 11 0,-3 5 983,40 7-937,-7 26-46,-11 26 0,-45-19 0,-4 5-74,-4 7 1,-5 4 73,-7 8 0,-3 1 0,-1-13 0,-3 0 0,-10 11 0,-8-2 0,-30 23 0,5-39 0,-6-3 0,-1-6 0,-4-5 0,-8-2 0,-2-5 0,6-7 0,0-5 0,-4-2 0,-1-3 0,4-1 0,2-4 983,-43-18-296,22-15-687,10-28 0,22-19 983,8-9-925,24 11 1,5-1-59,-2 23 0,6 0-374,12-30 1,9 3 373,0 33 0,5 4 0,11-4 0,6 4 0,2 7 0,2 5 0,-4 4 0,3 3 280,2 6 0,1 4-280,45-3 0,1 13 0,-9 6 0,0 24 0,-20 18 0,0 27 0,-42-23 0,-5 4 0,14 40 0,-24-38 0,-4 0 0,1 42 0,-11-15 0,-19-3 0,-20-26 0,-21-7 0,-19-17 0,-2-13 0,18-10 0,0-7 0,17-6 0,3-5 0,-12-2 0,4-6 0,-9-44 0,24-12 0,8-10 0,25 38 0,3-1 0,-1-45 0,6 40 0,6 1-464,12 4 1,6 2 463,5-7 0,6 3 0,15 5 0,7 5-492,2 0 0,4 5 231,6 5 0,3 5 261,-3 4 0,2 4 0,8 6 0,1 5 0,-8 2 0,-4 3 275,-14 4 1,-2 2-276,4-1 0,-4 0 0,4 0 378,26 16-378,-38 15 0,-1 43 0,-31 16 0,-33-1 0,-15 4 0,-5-19 0,-6-4-491,-8 12 1,-7-5 490,-15-14 0,-3-11 0,18-18 0,-2-4 0,-17 9 0,-4-4 0,5-12 0,-1-5 0,-1-1 0,2-4 367,8-7 1,3-3-368,16 1 0,2 0 398,-38-4-398,33-23 0,-5-3 0,12-23 983,14 4 0,12 0-11,12-13-972,7 11 0,4-11 0,28 12 0,23-5 0,2 14 0,9 0 0,19-4 0,5 0-328,-26 11 0,2 0 0,0 3 0,3 2 0,1 2 0,-1 4-71,22-4 0,-1 4-93,-5 6 0,-1 3 268,-8 5 0,-3 1 182,-16 0 0,-2 1 42,30 3 0,-29 0 0,-11 0 983,-5 4 0,-26 5 0,-2 0 0,-34 6-739,-32-4-244,11-5 0,-6 1-492,-14 5 0,-4-1 150,-9-3 1,-2 2-151,-5 5 0,-2 1 164,23-9 0,-2-1 0,2 0 97,-25 7 1,3-1-208,17-7 0,3-1 438,0 1 0,6-3 0,-10-2 0,-26 0 983,54-3-507,6-17 507,38-8 0,21-17-433,20-4-550,33-3-68,-26 27 0,3 0 68,2-4 0,2 2 0,7 7 0,1 1 0,-4-6 0,-1 2-204,-7 10 0,-2 2 204,2-5 0,-2 0 0,29-5 0,1 1 0,-12 2 0,-23 7 0,-17 5 0,-10 2 0,-107 36 0,6 12-434,5-14 0,-4 1 434,8 4 0,0-1 0,0-5 0,-2-1 0,-11 2 0,0-1 0,19-5 0,0-1-197,-4-3 1,4-2 196,-11 2 0,-6-1 0,27-7 0,20-2 0,13-4 983,21-5 0,47-28-915,24-9-68,-8 3 0,6-1-492,9 1 0,4 1 258,-17 4 1,2-2 0,2 2-95,6 2 0,3 2 0,1 0 0,7-2 0,3 0 0,1 2 0,7 2 0,2 3 0,-4 1 269,-13 4 1,-2 1 0,2 2 58,15 2 0,3 3 0,-4 1 0,10 0 0,-4 3-492,-3 1 0,0 2 179,-2-1 1,-6 0 40,-29 0 1,-3 0 271,2 0 0,-2 0 983,30 0-162,-52 4 162,-6 0 0,-47 16 0,-45 8-931,15-4 0,-6 1-197,-21 4 1,-6 0 144,-7 9 0,2 0 0,15-9 0,0 0 0,13-2 0,-3 2 0,4-1 0,-12 6 0,4-2-214,1-2 1,1 0 213,-3 4 0,5-2-254,-9-4 254,-12 11 0,25-21 0,26-6 983,18-16 0,41-20 0,14-12-292,22-8-691,18-8 0,-22 21-166,-8 7 1,2 0 165,23-8 0,7 8-158,-1 1 158,-19 16 0,7 0 0,-1 1 0,-16 6 0,-7 0 0,-13 0 636,-8 0-636,-9 0 163,-65 0-163,6 0 0,-6-7 0,-1-3 0,-4-9 0,-2-22 0,27-5 0,-1 6 0,15-9 0,6 11 0,7-5 0,8 6 0,16 9 0,23 2 0,18 19 0,23-10 0,11 15-492,-42-1 0,0 0 466,4 3 1,1 0 25,0 0 0,-1 0 0,-4 0 0,0 0-8,0-1 1,-2 2 7,14 8 0,16 23 0,-48 10 0,11 28 0,-32-2 983,-7 0-932,-27 0-51,-20-11 0,-31-5-492,26-26 0,-4-4 449,-1-3 1,-2-3 42,-8 2 0,9-1 0,23-1 0,21-9 0,84-14 0,1 0 0,-8 2 0,-9 5 0,-9 0 983,8 0-881,-10 15-102,7 15 0,-25 26 0,-13 20 0,-12 2 0,-11 14-875,-33-9 875,10-36 0,-5-2-492,-15-2 0,-7-4 254,-8 2 1,-5-4 237,-2-7 0,-2-5-492,-7 1 0,-1-5 115,0-7 1,0-3 376,0-2 0,1-2 0,7-2 0,5-3-120,14-1 0,4-2 120,-40-4 0,27-27 0,10-7 722,14-23-722,28 10 983,11-5-608,21 10-375,29-10 0,33 11 209,-26 22 1,5 4-210,6 3 0,2 4 0,4 4 0,3 2 0,4 3 0,-1 1 0,-9 2 0,-1 2 0,-1 0 0,-3 5-194,-14 6 1,-4 7 193,1 7 0,-6 7 0,-8 10 0,-7 6 0,-4 4 0,-5 2 0,-6 2 0,-5 1 0,-2 10 0,-6 0 0,-10-7 0,-5-2 0,-3-4 0,-7-1-492,-29 16 0,-10-8 224,16-31 1,-3-1 267,-26 29 0,-5-3 0,18-29 0,-2-6 0,-10 12 0,-2-3 0,4-11 0,-3-4 0,12-4 0,-4 0 0,4-3 0,-2-1 0,3-6 0,-16-8 0,7-9-358,0-27 358,45 1 0,7-7 0,5-3 0,5-5-253,2-22 1,5-4 252,3-2 0,2 1 0,0 9 0,4 0 0,8-3 0,11 0 0,19-3 0,11 2-492,-1 8 0,7 0 202,-5 11 1,5-2 0,2 6 289,-7 11 0,2 4 0,0 4 0,18-6 0,3 3 0,-14 7 0,3 0 0,3 5 0,5 8 0,3 5 0,-4 1 0,13-7 0,2 3 0,7 4 0,7 3 0,-16 7 345,11 20-345,-7 4 0,-5 11 0,-46 6 0,-8 8 0,5 13 0,-5 6 0,-7-1 0,-6 5 0,-7 16 0,-9 1 0,-8-24 0,-7-2 0,-8 11 0,-11-6-147,-5-25 0,-8-9 147,-8-2 0,-3-5 0,1 0 0,0-4 0,1-7 0,0-2 0,1-2 0,0-2 0,-42 0 983,15-6-517,2-22-466,14-14 0,11-28 0,6-16 0,21 17 0,5-35 0,14 52 0,0-50 983,6 53 0,8-12 0,30 3-67,-2 32-916,47-23 0,-20 29 0,-2 7 0,4 1 0,29 0 72,-30 6 0,0 0-72,22 0 0,-10 11 224,-6 21-224,-26 12 0,-5 34 0,-27 1-509,-6 15 509,-18 1-492,-10-44 0,-7-2 450,-6-4 1,-8-3 41,-16 6 0,-8-4-492,-8-5 0,-3-5 160,-5 0 0,-3-2 332,-7-1 0,-2-3 0,1-5 0,1-3 0,5 2 0,0-3 0,-1-5 0,5-2 0,27-4 0,5 0 0,-24 12 437,56 10-437,10 15 983,-8 14-970,-27 3-13,-6-6 0,11-24 0,-2-3 0,-16 10 0,-26 0 983,31-16 0,-14-4-458,16-8-525,0-5 0,19-6 0,3-5 0,19-9 0,1-13 0,9-10 0,16-13 0,14 8 0,28-12 0,28 14-492,-42 16 0,3 1 377,13 3 0,2 2 115,-8 3 0,1 3 0,12 2 0,1 4 0,-8 2 0,-3 2-76,36 2 76,-4 0 0,-35 0 0,-1 0 0,-10 0 0,-26 4 0,-4 5 983,-17 0-756,-23 10-227,-67 5 0,41-13 0,-2 0-492,-19 5 0,-3 0 401,8-4 0,3 0 91,-26 9-266,36-10 1,2-1 265,-16 2 0,-14-4 0,23-3 0,9-5 0,21 0 983,16-19-754,7-5 336,8-26-565,22-4 0,22-18-492,-11 34 0,4 0 433,10-6 1,2 0 58,-2 3 0,1 1 0,3-1 0,1 1 0,-2 7 0,1 1 0,0-2 0,-2 4-93,26-7 93,8-7 0,-29 25 0,5-5 0,-9 7 0,-18 11 0,-2 1 983,-17 5-871,-4 26-13,-5 23-99,-30 38 0,2 10-492,-6-40 0,-4 2 162,4 1 0,-2 0 330,-10-1 0,0 0-321,11-7 0,0-2 321,-6-6 0,0-4 0,-17 23-15,-4-4 15,10-15 0,15-13 0,10-16 983,5-6-379,4-5 93,5-13-697,5-12 17,4 0-17,0-13 0,0 14 0,0 1 0,0 6 0,4 9 0,4 25 0,-3-11 0,-17 25 0,-19-18 0,-20 5 0,-8-4 0,-7 0 0,-2-6 0,-16 7 0,20-6 0,-25 6 0,26-7 0,-21 1 0,-9 0 0,27-1 0,12-4 0,1-2 0,1 1 0,-30 4 0,23-10 0,-2 10 0,-5-10 0,8 9 0,6-8 0,1 3 0,8-5 0,0 0 0,5 0 0,2 4 0,6-3 0,-5 4 0,8-5 0,-2 0 0,11 0 0,4 3 0,-3-2 0,3 7 0,0-3 0,-11 8 0,4-3 0,-7 3 0,5-4 0,5 0 0,-1-4 0,6 3 0,0-7 0,5 3 0,-1-4 0,-3 0 0,3 0 0,-7 0 0,6 0 0,-7 0 0,8 0 0,-9 0 0,9 0 0,-4 0 0,5 0 0,0-4 0,26 22 0,-8-14 0,22 20 0,-14-15 0,1 0 0,-1 0 0,0 4 0,5-2 0,-4 2 0,10-3 0,-4-1 0,-1 1 0,5 0 0,-10-1 0,9 1 0,-3-1 0,0 1 0,3 0 0,-8-5 0,8 4 0,-3-4 0,4 5 0,1-5 0,0 4 0,0-8 0,-6 4 0,5-5 0,-5 0 0,1 0 0,3 0 0,-8 0 0,8 0 0,-8 0 0,3 0 0,-5 0 0,0 0 0,5 0 0,-3 4 0,8-3 0,-8 3 0,8-4 0,-3 0 0,-1 4 0,5-3 0,-10 3 0,4-4 0,-9 0 0,3 0 0,-8 0 0,4 0 0,-5 0 0,0 0 0,4 4 0,2-4 0,8 8 0,9-6 0,6 2 0,0 0 0,5-2 0,-11 2 0,0 0 0,-8-3 0,-9 3 0,3-4 0,-8 0 0,4 0 0,-5 0 0,0 0 0,14 0 0,-1 0 0,12 0 0,3 0 0,-5 0 0,5 0 0,-6 0 0,0 0 0,-6 0 0,5 0 0,-10 0 0,4 0 0,1 0 0,0 0 0,6 0 0,0 0 0,-1 0 0,7 5 0,-4-4 0,-2 4 0,-1-5 0,-5 0 0,6 0 0,0 0 0,-1 0 0,1 0 0,6 0 0,14 0 0,-9 0 0,8 0 0,-19 0 0,0 0 0,-1 0 0,1 0 0,0 0 0,-6 0 0,0-4 0,-1-2 0,-4-3 0,0 0 0,-2 4 0,-7-3 0,2 7 0,-4-2 0,1 3 0,25-11 0,3-7 0,6-4 0,4-4-746,29-23 746,-19 13 0,3-1-492,-10 7 0,1 1 329,14-9 0,1 0 163,-6 8 0,-1 0 0,5-4 0,0 0 0,-6 8 0,-1 1 0,1-3 0,-1 0 0,1 5 0,-1 1 0,1-2 0,-1-1 0,0 3 0,1 1 0,1-2 0,-3 3-298,27-9 298,-33 9 0,-2 1 0,15-1 0,21-18 0,-16 12 0,-9-3 0,-7 0 0,-14 7 684,-1-5-684,-12 12 983,-2-3-628,-9 8-23,-2-2-332,-3 3 0,-1 1 0,0 3 0,-43 12 0,-5 12 0,-6-3 0,-7 2-492,-13 12 0,-2 2 341,12-12 1,-3 1-342,-25 14 0,-2 1 113,20-15 1,1-1 378,-16 8 0,0-1 0,19-9 0,1-3-326,-6 0 1,2-1 325,-23 5-62,0-5 62,20 5 983,24-13-845,14-1 845,11-5-185,10-4-37,20-18-761,21-9 0,8-3 0,8-2-492,3 2 0,6-1 0,26-12 0,2 2 491,-21 12 0,1 2 1,25-7 0,1 2 0,-18 7 0,0 2 0,20-4 0,1 1 0,-4 4 0,-4 2 0,-21 7 0,-3 2-330,5 0 1,-4 2 329,17-2-167,16-5 167,-27 8 0,-17-4 0,-26 6 983,-8-4-13,-10 1-244,-3 4-726,-1-4 193,-17 9-193,-10 0 0,-21 4 0,-8 0 0,-7 0 0,1 5 0,-9 8 0,7 10 0,-14 4 0,26 0 0,-15-3 0,24-3 0,-5 0 0,8-5 0,11-2 0,6-5 0,7-4 0,3-1 0,5-21 0,23-15 0,16-22 0,31-12-435,-29 32 1,1 1 434,2-2 0,1 2 0,23-14-82,4-8 82,-20 24 0,-2-4 0,-18 9 0,-10 12 0,-26 5 865,-26 10-865,-29 19 0,16-4 0,-2 3-466,-3 3 1,-2 0 465,-4 3 0,1-1 0,-26 10-187,33-17 1,2-1 186,-8 7 0,-12 1 0,29-7 0,10-2 0,11-10 983,8-9-969,11-17 379,17-13-393,26-21 0,9-3 0,20-10-287,-35 34 0,-1 1 287,29-20 0,3-4 0,-27 22 0,-2 5 0,-9-1 0,-16 16 0,1-6 0,-32 12 574,-22 6-574,-32 3 0,-16 0 0,8 0 0,-13 0 0,21 0 0,-7 0 0,11 0 0,14 0 0,8-5 0,13-9 0,11-7 0,5-9 0,10-6 0,0-1 0,5-1 0,0-4 0,0 16 0,9-8 0,-3 18 0,12-6 0,-9 16 0,3-5 0,-3 10 0,-1-3 0,-40 4 0,7 0 0,-35 0 0,10-5 0,11-5 0,-10-8 0,12 2 0,-1-3 0,8 3 0,6 1 0,6 2 0,8 4 0,-2 1 0,43 3 0,7 1 0,37 4 0,-14 9 0,3 5-492,-7 1 0,2 3 92,26 14 0,4 3 400,-6-2 0,-3 1 0,-10 1 0,1 1 0,15-3 0,-6-1 0,4 16-302,-24-21 0,-1-3 302,-2 6 0,11 1 0,-34-15 0,-10-2 0,-20-6 983,-47-3-240,-11-7-743,3-7 0,-6-3-350,-18-8 1,-1-3 349,18 4 0,-1-1 0,-24-7 0,-1-1 0,24 6 0,2 0 0,-11-3 0,0 2 0,17 4 0,2 0-199,-6-1 1,2 1 198,-16-2 0,-6-11 0,16 9 0,16 6 0,13-2 983,12 12-634,7-5 77,7 8-426,31-1 0,7 1 0,37 4 0,-2 12 0,19 16-739,2 15 739,-37-14 0,-3-1 0,20 13 0,7 9 0,-35-20 0,5 5 0,-17-4 0,-11-10 0,-12-2 0,-2-7 739,-23-7-739,-12-2 0,-56-3 0,-6-19-492,26-1 0,-4-8 0,-3-11 0,1-8 485,-7-11 1,4-4 6,11 9 0,2-2 0,-11-13 0,8 3 0,5-7-334,13 20 1,2 2 333,7-1 0,-4-9 0,21 26 0,11 9 0,10 16 983,25 33-56,15 13-927,16 43-430,-18-41 0,1 2 430,-1 9 0,2 1 0,4-3 0,3 2 0,16 21 0,2 1 0,-17-23 0,1 0 0,-4 0 0,2 3 0,-1-4 0,8-4 0,0-1 0,3 15 0,0-1 0,-14-21 0,-1-2 0,2 8 0,-5-3 0,5-2 0,7 12 0,-18-22 0,-7-3 0,-12-10 983,0-1-368,-5-5-615,-3 0 0,-2 0 0,-3 5 0,0 19 0,-30 18 0,-25 32-492,14-35 0,-7 2 0,-15 11 0,-5 3 164,20-18 0,-2 2 0,-1-1 0,-9 4 0,-1 0 0,-3 0 0,-6 5 0,-2 0 0,2-3 245,-11 3 0,-1-1-245,16-8 0,-3 0 0,8-6 60,15-11 1,2-2-42,-23 16 1,3-1 308,-7-4 983,-2 2-506,22-17 506,15-8 0,19-22 0,29-37 0,33-19-524,-6 13 1,5-2-697,8 1 1,3 2 236,-7 3 0,2 2 0,11-8 0,2 3 0,-6 10 0,1 1 0,6-6 0,-1 2 0,-10 13 0,-2 3-82,-2 1 0,-3 2 82,22-1 0,-7 0 0,-3 6 0,-26 7 0,-7 2 983,-13 8-594,-11-2-213,-24 3-176,-14 0 0,-37 12 0,-5 9-290,32-5 1,0 2 289,-1-1 0,1 0 0,-31 15 0,3-12 0,23 1 0,2-9 0,18 3 0,7-5 0,12-6 579,8-4-579,28-16 0,41-35 0,-22 19 0,3-3-492,7-6 0,2-1 352,2-4 1,1 0 139,-2 4 0,-2 0 0,-3 4 0,0 0 0,-2-2 0,-2 1-177,20-20 177,-8 5 0,-14 7 0,-13 24 0,-16 1 0,-3 16 983,-33-2-714,-15 8-269,-41 12 0,-12 16-258,10 1 258,-6 10 0,17-14 0,0-1 0,15-6 0,10-2 0,18-6 0,6-5 0,49-26 0,10-1 0,41-24 0,-35 25 0,1 2 0,42-15 0,-2 12 0,-5 4 0,-21 12 446,-2-1-446,-15 2 0,-13 5 0,-8 0 0,-27 14 0,-28 14 0,-36 18 0,24-22 0,-2 0 0,-7 4 0,0-1 0,-21 7 0,25-11 0,0 0 0,-14 8 0,-14 2 0,24-10 0,10-7 0,18-6 0,6-1 0,7 0 0,7-1 0,-2 0 0,1 10 0,1 2 0,1-4 0,4-2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3:14:28.701"/>
    </inkml:context>
    <inkml:brush xml:id="br0">
      <inkml:brushProperty name="width" value="0.1" units="cm"/>
      <inkml:brushProperty name="height" value="0.6" units="cm"/>
      <inkml:brushProperty name="color" value="#333333"/>
      <inkml:brushProperty name="inkEffects" value="pencil"/>
    </inkml:brush>
  </inkml:definitions>
  <inkml:trace contextRef="#ctx0" brushRef="#br0">765 603 16383,'0'27'0,"0"2"0,0 0 0,0 14 0,0 19 0,0 8 0,0 14 0,0-1 0,0 13 0,0-43 0,0-1 0,0 32 0,0-32 0,0 3 0,0-3 0,0-1 0,0 38 0,0-30 0,0 0 0,0 22 0,0-13 0,0 12 0,0-41 0,5 11 0,1-6 0,5-7 0,-6-1 0,4-7 0,-8 1 0,8-5 0,-8 3 0,3-8 0,0 3 0,-3-5 0,7 0 0,-7 0 0,7 0 0,-3 0 0,4 1 0,0-1 0,1 5 0,-1-4 0,1 10 0,-1-10 0,1 10 0,3-10 0,-2 10 0,6-10 0,-7 4 0,8 1 0,-8-5 0,4 4 0,-1-5 0,-3 0 0,7 1 0,-7-1 0,4 0 0,-1 0 0,-4-4 0,4 3 0,-4-8 0,-5 3 0,4-3 0,-7-1 0,6 0 0,-3 0 0,5 0 0,-1 1 0,0 3 0,1 2 0,0 0 0,4 3 0,-4-8 0,4 3 0,-5-3 0,0-1 0,0 0 0,-3 0 0,-2 0 0,1-3 0,1 2 0,3-2 0,0 3 0,0 0 0,0 0 0,0 0 0,1-3 0,-1 2 0,0-6 0,0 6 0,0-6 0,1 7 0,-1-7 0,0 2 0,0 1 0,0-3 0,1 2 0,-1-3 0,0 4 0,4 1 0,-2 3 0,7 1 0,-8-1 0,8 1 0,-8 0 0,8 0 0,-7-5 0,2 4 0,-4-7 0,1 6 0,-1-6 0,-4 6 0,0-6 0,-4 3 0</inkml:trace>
  <inkml:trace contextRef="#ctx0" brushRef="#br0" timeOffset="1987">1958 1 16383,'0'29'0,"0"14"0,0-4 0,0 25 0,0-10 0,0 19 0,0 4 0,0-20 0,0 22 0,0-24 0,0 21 0,0-8 0,0 5 0,0-5 0,0 0 0,0 6 0,0-14 0,0 6 0,0-7 0,0 7 0,0-6 0,0 7 0,0-9 0,0 1 0,0-8 0,0-1 0,0-12 0,0 4 0,4-5 0,2 0 0,5 5 0,-1-5 0,1 6 0,0 1 0,4-1 0,-3 0 0,4 1 0,-1-7 0,-4-1 0,4-1 0,-1-3 0,-2 3 0,7 1 0,-8-5 0,10 11 0,-5-4 0,1 5 0,9 7 0,-13-11 0,13 3 0,-10-6 0,4-5 0,1 11 0,5-9 0,-4 3 0,9-4 0,-10-2 0,17 9 0,-16-13 0,16 18 0,-11-17 0,7 12 0,-8-7 0,4-6 0,-9 3 0,3-13 0,-5 6 0,-6-12 0,0 3 0,-5-5 0,0-4 0,0 4 0,1-7 0,-5 6 0,3-6 0,-6 6 0,3-6 0,-4 3 0</inkml:trace>
  <inkml:trace contextRef="#ctx0" brushRef="#br0" timeOffset="3763">3014 32 16383,'0'52'0,"0"20"0,0-29 0,0 54 0,0-45 0,0 0 0,0 4 0,0 34 0,0 8 0,0-47 0,0-1 0,0 28 0,0-27 0,0-1 0,0 23 0,0 18 0,0 4 0,0-20 0,0-24 0,0-1 0,0 18 0,0 8 0,0-1 0,5-7 0,2-2 0,4-14 0,0-2 0,0-7 0,-1-5 0,1-3 0,-1-5 0,-1-5 0,5-2 0,0 0 0,1-3 0,3 3 0,-4 0 0,5-3 0,0 8 0,5-8 0,-4 4 0,4 0 0,-5 1 0,5 0 0,-3 4 0,10 9 0,-3-4 0,0 9 0,11 2 0,-9 2 0,17 8 0,-18-10 0,15-1 0,-14-4 0,9 0 0,-5-1 0,-2-6 0,-6-7 0,-1-2 0,-7-10 0,-4-1 0,-2-4 0,-4-1 0,1-4 0,-1 4 0,0-7 0,0 6 0,0-3 0,1 5 0,-1-1 0,4 0 0,2 5 0,4 1 0,8 17 0,-6-10 0,7 21 0,-7-10 0,1 6 0,-9-16 0,-4-9 0</inkml:trace>
  <inkml:trace contextRef="#ctx0" brushRef="#br0" timeOffset="5429">4246 223 16383,'0'30'0,"0"20"0,0-2 0,0 26 0,-7 11 0,6 12 0,-2-40 0,-1 1 0,4 4 0,0 1 0,0 6 0,0 0 0,0-3 0,0-2 0,0-9 0,0 1 0,0 17 0,0-5 0,0-2 0,0 0 0,0-2 0,0-8 0,0 43 0,0-47 0,5 22 0,8-14 0,-1-22 0,17 32 0,1-28 0,7 17 0,5-4 0,-14-10 0,14 15 0,-19-30 0,18 29 0,-14-31 0,8 17 0,-3-11 0,8 6 0,1-1 0,6-2 0,0 3 0,-13-7 0,4 0 0,-5 0 0,1-1 0,-1-4 0,-9-4 0,-10-6 0,3-4 0,-7-1 0,3-4 0,-5-1 0,0 0 0,0 0 0,0-3 0,-3 2 0,-1-2 0,-4-1 0,0 0 0</inkml:trace>
  <inkml:trace contextRef="#ctx0" brushRef="#br0" timeOffset="8074">2969 985 16383,'13'0'0,"-1"0"0,-4 0 0,0 0 0,5 0 0,-4 0 0,13 0 0,-7 0 0,14 0 0,-5 0 0,6 0 0,6 0 0,1 0 0,6 0 0,1 0 0,-1 0 0,0 0 0,7 0 0,-11 0 0,10 0 0,11 0 0,-17-5 0,15 4 0,-22-13 0,1 2 0,7-5 0,-7 2 0,-7 4 0,-6 2 0,-11 4 0,0-3 0,0 7 0,-4-6 0,4 6 0,-5-7 0,0 8 0,0-4 0,0 4 0,0-4 0,1 3 0,-1-2 0,0 3 0,0-4 0,0 3 0,5-7 0,1 7 0,9-7 0,2 2 0,4-4 0,7 4 0,-5-3 0,5 8 0,-11-3 0,-2 4 0,-5 0 0,-4 0 0,-9 0 0,-18 0 0,2 0 0,-9 0 0,15 3 0,2-2 0,3 3 0</inkml:trace>
  <inkml:trace contextRef="#ctx0" brushRef="#br0" timeOffset="11135">3204 1042 16383,'-37'0'0,"-3"0"0,-26 0 0,-11 0 0,-9 0 0,35 0 0,-2 0 0,1 0 0,-2 0 0,-3 2 0,-1 2 0,0 3 0,1 1 0,-33 6 0,35-4 0,1 1 0,-18 7 0,-21-4 0,25 4 0,14-11 0,11-2 0,23-5 0,2 0 0,10 0 0,-30 0 0,-8 0 0,-38 0 0,-2 0 0,-9 0 0,17 5 0,-13 3 0,21-2 0,-14 6 0,23-11 0,9 5 0,21-6 0,12 0 0,-9 0 0,-14 0 0,-12 0 0,-5 0 0,-6 0 0,4 5 0,-7 2 0,8 5 0,10-6 0,13 3 0,1-8 0,11 4 0,6-2 0,2-2 0,3 3 0,0-4 0,-3 0 0,3 0 0,0 0 0,-3 0 0,8 0 0,-4 0 0,5 0 0,0 0 0,-1 0 0,1 0 0,0 0 0,-5 0 0,-1 0 0,-4 0 0,0 0 0,4 0 0,-3-4 0,7 3 0,-2-3 0,3 4 0,5-4 0,0 3 0,4-3 0</inkml:trace>
  <inkml:trace contextRef="#ctx0" brushRef="#br0" timeOffset="12870">4270 1793 16383,'-43'0'0,"-10"0"0,-43 0 0,38 2 0,-4 3 0,-12 2 0,-3 2 0,-14 3 0,-3 3 0,-3 1 0,2 2 0,10-2 0,0 0 0,17-4 0,-1 0 0,2-1 0,-12 5 0,-1 0 0,16-4 0,-4-1 0,1 1 0,0-1 0,0 1 0,1 0 0,-24 9 0,1-2 0,1-8 0,2 0 0,4 4 0,5-2 0,23-8 0,3-3 0,-10 2 0,1 1 0,-27 0 0,-10-5 0,9 0 0,6 0 0,28 0 0,8 0 0,11 0 0,16 0 0,-16 0 0,-4 0 0,-38 0 0,-4 0 0,25 0 0,-1 0 0,-31 0 0,33 0 0,-1 0 0,-32 0 0,36 0 0,0 0 0,-34 0 0,2 0 0,16 0 0,2 0 0,20 0 0,-3 0 0,23 0 0,-4 0 0,12 0 0,4 0 0,2 0 0,3 0 0,5 0 0,0 0 0</inkml:trace>
  <inkml:trace contextRef="#ctx0" brushRef="#br0" timeOffset="14153">4507 2469 16383,'-34'0'0,"-2"0"0,-7 0 0,-15 0 0,-3 0 0,-23 0 0,6 0 0,-14 0 0,39 0 0,0 0 0,0 0 0,-2 0 0,-17 3 0,-2 1 0,9 0 0,0 1 0,-4 2 0,0 1 0,1-1 0,1 1 0,8 2 0,0 1 0,-13-2 0,-1-1 0,12-1 0,2 1 0,-5 2 0,1-1 0,1-8 0,1 1 0,7 10 0,0 0 0,-9-10 0,1 0 0,7 10 0,4 0 0,-30-4 0,20 2 0,3 0 0,2 2 0,0-6 0,2 2 0,0 8 0,-12-2 0,7 8 0,-16-2 0,25-3 0,-14 6 0,20-6 0,-1 5 0,-6-4 0,8 2 0,0-8 0,-1 4 0,7-6 0,-5 1 0,10-1 0,2 0 0,1-5 0,4-1 0,1 0 0,5-3 0,2 3 0,7-4 0,1 0 0,5 0 0</inkml:trace>
  <inkml:trace contextRef="#ctx0" brushRef="#br0" timeOffset="15844">5305 551 16383,'0'62'0,"0"3"0,-5 10 0,-3 9 0,-5 2 0,6-34 0,0 0 0,-13 44 0,15-43 0,1-2 0,-8 21 0,12 25 0,0-39 0,0 34 0,0-32 0,0-1 0,0-15 0,0-8 0,0-6 0,0 0 0,0-1 0,4 1 0,6 0 0,1 0 0,4 0 0,-1-1 0,-3 1 0,3-5 0,-1-2 0,-2-5 0,2 0 0,-5-4 0,1 3 0,4-7 0,-3 7 0,7-7 0,-3 7 0,4-3 0,0 0 0,0 3 0,1-7 0,-1 3 0,0-4 0,-4 0 0,-2-1 0,-4 1 0,0-5 0,1 0 0,-5-1 0,0-2 0,-4 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4362F3-0176-FA44-B628-949C5C529A00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BE9A6-5447-B748-8D4D-FC3F2F4C0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479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348408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43243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216925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666587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4038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1474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280154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872504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193390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190784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08968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94670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23015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69799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85397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96386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42662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104555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188922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01546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43550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E7457E-74B2-904D-80CF-91F3CF84FD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240C790-1660-2E42-A822-CA95B85964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253AACA-C8B4-9E40-AE87-72D9A646F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09F4-443C-DD45-B7A4-3D4088A231BB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CC411E1-4204-4A43-A3D2-BF000171A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D183E67-CED8-B642-9F02-1FDF92FE1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2FF5-9C77-7D4D-B037-4B175B913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503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0E093C-4ADC-F349-9E8B-0A21E3FCB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C45CAB2-4B46-0248-AEEB-E762FA4A71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10CA6A3-ACD9-404D-AC74-2661BCA61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09F4-443C-DD45-B7A4-3D4088A231BB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9FE6714-706C-C148-AF3D-CFAA0201F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EC9C6FF-EE67-BE49-B62D-8166A8BBD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2FF5-9C77-7D4D-B037-4B175B913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613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56698EC-54C3-DE41-A09F-230E00337C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87834B1-70AA-5D48-AFDA-BDC104192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1746E0B-C6CC-1C4F-B47A-DC24FEBF5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09F4-443C-DD45-B7A4-3D4088A231BB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35438A3-B4F5-6041-8680-C2C63C6E0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FED2E60-DCE1-9743-8E49-CD45F7D4E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2FF5-9C77-7D4D-B037-4B175B913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704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BFD46C-4ABF-2B4E-B3B7-8C0305411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906458-0C62-8648-B14C-E3041D964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68A0FF5-4883-A741-A5E7-9B98A3386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09F4-443C-DD45-B7A4-3D4088A231BB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62BEF94-0A0B-5F44-945C-4C2CDDB25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C554340-1222-8B40-86F2-4BD202F72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2FF5-9C77-7D4D-B037-4B175B913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06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D3C419-97E7-5B48-8378-106869310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D60DBC7-CA5D-694F-B275-D7A7A6F200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8E16070-61F9-D54E-BB7F-97C1ECBCA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09F4-443C-DD45-B7A4-3D4088A231BB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1915282-976E-074D-A2A2-D58A49B58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A800AEA-0206-C948-9570-D2CCC7E4D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2FF5-9C77-7D4D-B037-4B175B913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036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A14567-3391-D646-B05B-577AECC93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66B6C61-EA90-D949-99B6-BFDFF3103E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817177F-A2AB-B94D-8EA5-880628148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D425AD5-323A-7E45-9F88-89DA89244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09F4-443C-DD45-B7A4-3D4088A231BB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D73E4CD-8099-514E-97E1-26C54A3C2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59CF1D5-B699-954B-B348-EA3294EFA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2FF5-9C77-7D4D-B037-4B175B913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312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C4EC30-5054-D841-8216-3714115AF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62BCE17-606F-B847-94F5-6F0CDC56BF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C6B3938-C8D1-624D-9114-6A01B0B36B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18D8AD9-451D-F341-A384-D21C0FCB75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B839F79-0D80-7B42-9EFF-0DC63209E5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5A26C8C-1A94-F949-BD54-B7EE5A52E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09F4-443C-DD45-B7A4-3D4088A231BB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CD87C32-55E6-0949-8A0B-0D1D193C9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43A8B2C-85A3-BD4B-ACFD-0A8E279B8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2FF5-9C77-7D4D-B037-4B175B913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705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6B704A-0547-E040-B670-F6AC7ADA3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851EB72-9D02-C949-9A3F-53929D1D1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09F4-443C-DD45-B7A4-3D4088A231BB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486926C-43D5-F942-A99A-C30755DCF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E5B0AC4-384A-B148-AA7B-647D3D6C4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2FF5-9C77-7D4D-B037-4B175B913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569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FAAB445-683F-5B47-B09A-72B42EF0F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09F4-443C-DD45-B7A4-3D4088A231BB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0C2C3CB-F46E-7549-9EAA-1D1232A6F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6E4AF8D-B10C-864E-8CEF-7CE084441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2FF5-9C77-7D4D-B037-4B175B913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234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C1EA66-1564-CC48-92BE-AA8E7BD6C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ED7C485-253A-734E-A986-56D68E389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B5C8542-75FF-ED43-95F4-7E84FFBD73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03C2C89-80A6-374E-9572-B40E63A6C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09F4-443C-DD45-B7A4-3D4088A231BB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60F3C9E-FEB2-9F42-BE32-ECDCA28C7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E18EAC9-E2FB-FF44-AFDC-822D638B8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2FF5-9C77-7D4D-B037-4B175B913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16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B93C52-431D-BA4F-85D5-B9BE473CB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B53673A-27C6-A740-BD62-B07B3FA06A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F3B7AB5-FCD6-8546-A71B-9C177990B5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95E3A25-8553-3942-A506-6A1771838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09F4-443C-DD45-B7A4-3D4088A231BB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56E60A7-2667-D142-BA27-265FBDD2F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5174D03-E9FB-654C-9976-7797B1072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2FF5-9C77-7D4D-B037-4B175B913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988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6D68484-9118-D243-8C1F-8EC291C65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0B42512-A4FE-7747-8028-DFF84BD8F5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68DA87-7DF0-0D47-AFA7-E19270087A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309F4-443C-DD45-B7A4-3D4088A231BB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EFCEDEF-8D99-D642-90E1-1C114F77D4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9B3583-FEEA-ED4D-BC2F-98EAE4F644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D2FF5-9C77-7D4D-B037-4B175B913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62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29.png"/><Relationship Id="rId18" Type="http://schemas.openxmlformats.org/officeDocument/2006/relationships/customXml" Target="../ink/ink8.xml"/><Relationship Id="rId26" Type="http://schemas.openxmlformats.org/officeDocument/2006/relationships/customXml" Target="../ink/ink12.xml"/><Relationship Id="rId3" Type="http://schemas.openxmlformats.org/officeDocument/2006/relationships/image" Target="../media/image1.png"/><Relationship Id="rId21" Type="http://schemas.openxmlformats.org/officeDocument/2006/relationships/image" Target="../media/image33.png"/><Relationship Id="rId7" Type="http://schemas.openxmlformats.org/officeDocument/2006/relationships/image" Target="../media/image26.png"/><Relationship Id="rId12" Type="http://schemas.openxmlformats.org/officeDocument/2006/relationships/customXml" Target="../ink/ink5.xml"/><Relationship Id="rId17" Type="http://schemas.openxmlformats.org/officeDocument/2006/relationships/image" Target="../media/image31.png"/><Relationship Id="rId25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6" Type="http://schemas.openxmlformats.org/officeDocument/2006/relationships/customXml" Target="../ink/ink7.xml"/><Relationship Id="rId20" Type="http://schemas.openxmlformats.org/officeDocument/2006/relationships/customXml" Target="../ink/ink9.xml"/><Relationship Id="rId29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11" Type="http://schemas.openxmlformats.org/officeDocument/2006/relationships/image" Target="../media/image28.png"/><Relationship Id="rId24" Type="http://schemas.openxmlformats.org/officeDocument/2006/relationships/customXml" Target="../ink/ink11.xml"/><Relationship Id="rId5" Type="http://schemas.openxmlformats.org/officeDocument/2006/relationships/image" Target="../media/image25.png"/><Relationship Id="rId15" Type="http://schemas.openxmlformats.org/officeDocument/2006/relationships/image" Target="../media/image30.png"/><Relationship Id="rId23" Type="http://schemas.openxmlformats.org/officeDocument/2006/relationships/image" Target="../media/image34.png"/><Relationship Id="rId28" Type="http://schemas.openxmlformats.org/officeDocument/2006/relationships/customXml" Target="../ink/ink13.xml"/><Relationship Id="rId10" Type="http://schemas.openxmlformats.org/officeDocument/2006/relationships/customXml" Target="../ink/ink4.xml"/><Relationship Id="rId19" Type="http://schemas.openxmlformats.org/officeDocument/2006/relationships/image" Target="../media/image32.png"/><Relationship Id="rId31" Type="http://schemas.openxmlformats.org/officeDocument/2006/relationships/image" Target="../media/image38.png"/><Relationship Id="rId4" Type="http://schemas.openxmlformats.org/officeDocument/2006/relationships/customXml" Target="../ink/ink1.xml"/><Relationship Id="rId9" Type="http://schemas.openxmlformats.org/officeDocument/2006/relationships/image" Target="../media/image27.png"/><Relationship Id="rId14" Type="http://schemas.openxmlformats.org/officeDocument/2006/relationships/customXml" Target="../ink/ink6.xml"/><Relationship Id="rId22" Type="http://schemas.openxmlformats.org/officeDocument/2006/relationships/customXml" Target="../ink/ink10.xml"/><Relationship Id="rId27" Type="http://schemas.openxmlformats.org/officeDocument/2006/relationships/image" Target="../media/image36.png"/><Relationship Id="rId30" Type="http://schemas.openxmlformats.org/officeDocument/2006/relationships/customXml" Target="../ink/ink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c1n0G1qnBfk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x_313-yFJZ4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watch?v=x_313-yFJZ4" TargetMode="External"/><Relationship Id="rId4" Type="http://schemas.openxmlformats.org/officeDocument/2006/relationships/hyperlink" Target="https://www.youtube.com/watch?v=c1n0G1qnBfk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72413" y="1233669"/>
            <a:ext cx="11647170" cy="265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sz="6600" b="1" dirty="0">
                <a:latin typeface="+mn-ea"/>
                <a:ea typeface="+mn-ea"/>
              </a:rPr>
              <a:t>재외동포를 위한 한국어</a:t>
            </a:r>
            <a:r>
              <a:rPr lang="en-US" altLang="ko-KR" sz="6600" b="1" dirty="0">
                <a:latin typeface="+mn-ea"/>
                <a:ea typeface="+mn-ea"/>
              </a:rPr>
              <a:t>(</a:t>
            </a:r>
            <a:r>
              <a:rPr lang="ko-KR" altLang="en-US" sz="6600" b="1" dirty="0">
                <a:latin typeface="+mn-ea"/>
                <a:ea typeface="+mn-ea"/>
              </a:rPr>
              <a:t>영어권</a:t>
            </a:r>
            <a:r>
              <a:rPr lang="en-US" altLang="ko-KR" sz="6600" b="1" dirty="0">
                <a:latin typeface="+mn-ea"/>
                <a:ea typeface="+mn-ea"/>
              </a:rPr>
              <a:t>)</a:t>
            </a:r>
            <a:br>
              <a:rPr lang="en-US" altLang="ko-KR" sz="6600" b="1" dirty="0">
                <a:latin typeface="+mn-ea"/>
                <a:ea typeface="+mn-ea"/>
              </a:rPr>
            </a:br>
            <a:r>
              <a:rPr lang="ko-KR" altLang="en-US" sz="6700" b="1" dirty="0">
                <a:latin typeface="+mn-ea"/>
                <a:ea typeface="+mn-ea"/>
              </a:rPr>
              <a:t> </a:t>
            </a:r>
            <a:r>
              <a:rPr lang="en-US" altLang="ko-KR" sz="6700" b="1" dirty="0">
                <a:latin typeface="+mn-ea"/>
                <a:ea typeface="+mn-ea"/>
              </a:rPr>
              <a:t>3-1 </a:t>
            </a:r>
            <a:endParaRPr sz="6600" b="1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0DDBF9B-2299-244F-A357-75A090247177}"/>
              </a:ext>
            </a:extLst>
          </p:cNvPr>
          <p:cNvSpPr txBox="1"/>
          <p:nvPr/>
        </p:nvSpPr>
        <p:spPr>
          <a:xfrm>
            <a:off x="914400" y="4245063"/>
            <a:ext cx="10644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2C55C0"/>
                </a:solidFill>
                <a:latin typeface="+mn-ea"/>
              </a:rPr>
              <a:t>Unit 1</a:t>
            </a:r>
            <a:r>
              <a:rPr lang="en-US" altLang="ko-KR" sz="4800" b="1" dirty="0">
                <a:solidFill>
                  <a:srgbClr val="2C55C0"/>
                </a:solidFill>
                <a:latin typeface="+mn-ea"/>
              </a:rPr>
              <a:t>2</a:t>
            </a:r>
            <a:r>
              <a:rPr lang="ko-KR" altLang="en-US" sz="4800" b="1" dirty="0">
                <a:solidFill>
                  <a:srgbClr val="2C55C0"/>
                </a:solidFill>
                <a:latin typeface="+mn-ea"/>
              </a:rPr>
              <a:t> 늑대가 나타났어요</a:t>
            </a:r>
            <a:r>
              <a:rPr lang="en-US" altLang="ko-KR" sz="4800" b="1" dirty="0">
                <a:solidFill>
                  <a:srgbClr val="2C55C0"/>
                </a:solidFill>
                <a:latin typeface="+mn-ea"/>
              </a:rPr>
              <a:t>!</a:t>
            </a:r>
            <a:endParaRPr lang="en-US" sz="4800" b="1" dirty="0">
              <a:solidFill>
                <a:srgbClr val="2C55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8948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C389FE8-3F45-304A-9932-9DECD997F071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latin typeface="+mn-ea"/>
              </a:rPr>
              <a:t>이 동화의 그림을 보고 동화의 제목을 만들어 </a:t>
            </a:r>
            <a:r>
              <a:rPr lang="ko-KR" altLang="en-US" sz="3600" b="1" dirty="0" smtClean="0">
                <a:latin typeface="+mn-ea"/>
              </a:rPr>
              <a:t>봐요</a:t>
            </a:r>
            <a:endParaRPr lang="en-US" sz="1600" dirty="0">
              <a:latin typeface="+mn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6DF709E-01C7-6E4B-92F3-3E7EF80FC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441" y="980903"/>
            <a:ext cx="8635117" cy="527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21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C389FE8-3F45-304A-9932-9DECD997F071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latin typeface="+mn-ea"/>
              </a:rPr>
              <a:t>이 동화의 그림을 보고 동화의 제목을 만들어 </a:t>
            </a:r>
            <a:r>
              <a:rPr lang="ko-KR" altLang="en-US" sz="3600" b="1" dirty="0" smtClean="0">
                <a:latin typeface="+mn-ea"/>
              </a:rPr>
              <a:t>봐요</a:t>
            </a:r>
            <a:endParaRPr lang="en-US" sz="1600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A0943CE-3D0B-FA4C-8A3B-D5B4993145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60" y="980903"/>
            <a:ext cx="8553480" cy="527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06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925D063-F28B-3749-9EA4-14D298499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4491" y="980903"/>
            <a:ext cx="8583018" cy="527888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0A1A4C2-C059-3848-AE81-3313A9EC51D2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latin typeface="+mn-ea"/>
              </a:rPr>
              <a:t>이 동화의 그림을 보고 동화의 제목을 만들어 </a:t>
            </a:r>
            <a:r>
              <a:rPr lang="ko-KR" altLang="en-US" sz="3600" b="1" dirty="0" smtClean="0">
                <a:latin typeface="+mn-ea"/>
              </a:rPr>
              <a:t>봐요</a:t>
            </a:r>
            <a:endParaRPr 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8554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latin typeface="+mn-ea"/>
              </a:rPr>
              <a:t>한국의 옛날 이야기들을 얼마나 알아요</a:t>
            </a:r>
            <a:r>
              <a:rPr lang="en-US" altLang="ko-KR" sz="3200" b="1" dirty="0">
                <a:latin typeface="+mn-ea"/>
              </a:rPr>
              <a:t>?</a:t>
            </a:r>
            <a:r>
              <a:rPr lang="ko-KR" altLang="en-US" sz="3200" b="1" dirty="0">
                <a:latin typeface="+mn-ea"/>
              </a:rPr>
              <a:t> 다른 이야기도 알아요</a:t>
            </a:r>
            <a:r>
              <a:rPr lang="en-US" altLang="ko-KR" sz="3200" b="1" dirty="0">
                <a:latin typeface="+mn-ea"/>
              </a:rPr>
              <a:t>?</a:t>
            </a:r>
            <a:endParaRPr lang="en-US" sz="1400" dirty="0">
              <a:latin typeface="+mn-ea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95883C1-2661-CD4D-9B6D-050025324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606" y="1018776"/>
            <a:ext cx="2160506" cy="25754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29D00E6-ADE4-D84D-B56E-DE6B6A5A25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4393" y="1046699"/>
            <a:ext cx="2123896" cy="255126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6608A50-B9B3-924C-A54C-9772437ACE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3202" y="1018776"/>
            <a:ext cx="2266420" cy="256080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E1B5A36-38BB-BC40-8A26-42EEEFF1D9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0824" y="3684971"/>
            <a:ext cx="2108918" cy="250918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B8BE0FED-23F5-3B45-ABCE-8C70B71D97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04393" y="3718642"/>
            <a:ext cx="2160506" cy="247551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5D38B8D9-ED33-1543-AF9D-B02CC67EE2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9550" y="3694204"/>
            <a:ext cx="2351465" cy="24999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69E48DFE-DE79-F648-A7D7-42E0412C35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12068" y="3684971"/>
            <a:ext cx="2311168" cy="250918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6F13DB90-AFBC-6F45-BEB0-EB903C2F00A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2631" y="1024099"/>
            <a:ext cx="2368383" cy="257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6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0"/>
            <a:ext cx="12191998" cy="153089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000" b="1" dirty="0">
                <a:latin typeface="+mn-ea"/>
              </a:rPr>
              <a:t>내가 아는 이야기의 </a:t>
            </a:r>
            <a:r>
              <a:rPr lang="ko-KR" altLang="en-US" sz="3000" b="1" dirty="0" smtClean="0">
                <a:latin typeface="+mn-ea"/>
              </a:rPr>
              <a:t>그림 </a:t>
            </a:r>
            <a:r>
              <a:rPr lang="en-US" altLang="ko-KR" sz="3000" b="1" dirty="0" smtClean="0">
                <a:latin typeface="+mn-ea"/>
              </a:rPr>
              <a:t>(</a:t>
            </a:r>
            <a:r>
              <a:rPr lang="en-US" altLang="ko-KR" sz="3000" b="1" dirty="0">
                <a:latin typeface="+mn-ea"/>
              </a:rPr>
              <a:t>book cover)</a:t>
            </a:r>
            <a:r>
              <a:rPr lang="ko-KR" altLang="en-US" sz="3000" b="1" dirty="0">
                <a:latin typeface="+mn-ea"/>
              </a:rPr>
              <a:t>을 </a:t>
            </a:r>
            <a:r>
              <a:rPr lang="ko-KR" altLang="en-US" sz="3000" b="1" dirty="0" smtClean="0">
                <a:latin typeface="+mn-ea"/>
              </a:rPr>
              <a:t>그린 다음에 </a:t>
            </a:r>
            <a:r>
              <a:rPr lang="ko-KR" altLang="en-US" sz="3000" b="1" dirty="0">
                <a:latin typeface="+mn-ea"/>
              </a:rPr>
              <a:t>서로의 그림을 보고 이야기를 </a:t>
            </a:r>
            <a:r>
              <a:rPr lang="ko-KR" altLang="en-US" sz="3000" b="1" dirty="0" smtClean="0">
                <a:latin typeface="+mn-ea"/>
              </a:rPr>
              <a:t>맞춰 봅시다</a:t>
            </a:r>
            <a:r>
              <a:rPr lang="en-US" altLang="ko-KR" sz="3000" b="1" dirty="0" smtClean="0">
                <a:latin typeface="+mn-ea"/>
              </a:rPr>
              <a:t>. </a:t>
            </a:r>
            <a:r>
              <a:rPr lang="ko-KR" altLang="en-US" sz="3000" b="1" dirty="0" smtClean="0">
                <a:latin typeface="+mn-ea"/>
              </a:rPr>
              <a:t>아래 </a:t>
            </a:r>
            <a:r>
              <a:rPr lang="ko-KR" altLang="en-US" sz="3000" b="1" dirty="0">
                <a:latin typeface="+mn-ea"/>
              </a:rPr>
              <a:t>그림은 어떤 </a:t>
            </a:r>
            <a:r>
              <a:rPr lang="ko-KR" altLang="en-US" sz="3000" b="1" dirty="0" smtClean="0">
                <a:latin typeface="+mn-ea"/>
              </a:rPr>
              <a:t>이야기일까요</a:t>
            </a:r>
            <a:r>
              <a:rPr lang="en-US" altLang="ko-KR" sz="3000" b="1" dirty="0" smtClean="0">
                <a:latin typeface="+mn-ea"/>
              </a:rPr>
              <a:t>? </a:t>
            </a:r>
          </a:p>
          <a:p>
            <a:pPr algn="r"/>
            <a:r>
              <a:rPr lang="en-US" altLang="ko-KR" sz="3000" b="1" dirty="0" smtClean="0">
                <a:latin typeface="+mn-ea"/>
              </a:rPr>
              <a:t>(</a:t>
            </a:r>
            <a:r>
              <a:rPr lang="ko-KR" altLang="en-US" sz="3000" b="1" dirty="0">
                <a:latin typeface="+mn-ea"/>
              </a:rPr>
              <a:t>준비물</a:t>
            </a:r>
            <a:r>
              <a:rPr lang="en-US" altLang="ko-KR" sz="3000" b="1" dirty="0">
                <a:latin typeface="+mn-ea"/>
              </a:rPr>
              <a:t>:</a:t>
            </a:r>
            <a:r>
              <a:rPr lang="ko-KR" altLang="en-US" sz="3000" b="1" dirty="0">
                <a:latin typeface="+mn-ea"/>
              </a:rPr>
              <a:t> </a:t>
            </a:r>
            <a:r>
              <a:rPr lang="ko-KR" altLang="en-US" sz="3000" b="1" dirty="0" smtClean="0">
                <a:latin typeface="+mn-ea"/>
              </a:rPr>
              <a:t>종이</a:t>
            </a:r>
            <a:r>
              <a:rPr lang="en-US" altLang="ko-KR" sz="3000" dirty="0">
                <a:latin typeface="+mn-ea"/>
              </a:rPr>
              <a:t>)</a:t>
            </a:r>
            <a:endParaRPr lang="en-US" altLang="ko-KR" sz="3000" b="1" dirty="0">
              <a:latin typeface="+mn-ea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xmlns="" id="{84236326-F6EA-B046-B1AD-0C1E68D03BA0}"/>
              </a:ext>
            </a:extLst>
          </p:cNvPr>
          <p:cNvSpPr/>
          <p:nvPr/>
        </p:nvSpPr>
        <p:spPr>
          <a:xfrm>
            <a:off x="1291590" y="1531620"/>
            <a:ext cx="9429750" cy="4752450"/>
          </a:xfrm>
          <a:prstGeom prst="roundRect">
            <a:avLst/>
          </a:prstGeom>
          <a:solidFill>
            <a:srgbClr val="E5E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xmlns="" id="{ED36365F-C480-B64D-8F80-94EFF428F3C5}"/>
                  </a:ext>
                </a:extLst>
              </p14:cNvPr>
              <p14:cNvContentPartPr/>
              <p14:nvPr/>
            </p14:nvContentPartPr>
            <p14:xfrm>
              <a:off x="5872590" y="2473830"/>
              <a:ext cx="2791800" cy="235224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ED36365F-C480-B64D-8F80-94EFF428F3C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09590" y="2410840"/>
                <a:ext cx="2917440" cy="24778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xmlns="" id="{4C175958-E720-6C49-AE29-61F85467D74E}"/>
                  </a:ext>
                </a:extLst>
              </p14:cNvPr>
              <p14:cNvContentPartPr/>
              <p14:nvPr/>
            </p14:nvContentPartPr>
            <p14:xfrm>
              <a:off x="6546510" y="3860910"/>
              <a:ext cx="93240" cy="11052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4C175958-E720-6C49-AE29-61F85467D74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28510" y="3842910"/>
                <a:ext cx="12888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xmlns="" id="{E49F7F17-220A-1A48-9561-0C3B39233F0D}"/>
                  </a:ext>
                </a:extLst>
              </p14:cNvPr>
              <p14:cNvContentPartPr/>
              <p14:nvPr/>
            </p14:nvContentPartPr>
            <p14:xfrm>
              <a:off x="7081470" y="3681990"/>
              <a:ext cx="136440" cy="14688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E49F7F17-220A-1A48-9561-0C3B39233F0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063470" y="3664350"/>
                <a:ext cx="172080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xmlns="" id="{FBB5E7F5-F5AE-FD44-A4F5-AF8A025B0125}"/>
                  </a:ext>
                </a:extLst>
              </p14:cNvPr>
              <p14:cNvContentPartPr/>
              <p14:nvPr/>
            </p14:nvContentPartPr>
            <p14:xfrm>
              <a:off x="6824070" y="3906270"/>
              <a:ext cx="148320" cy="18324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FBB5E7F5-F5AE-FD44-A4F5-AF8A025B012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806070" y="3888270"/>
                <a:ext cx="183960" cy="21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xmlns="" id="{6FB96897-1EDD-5649-9DAB-ABE7F870EC2C}"/>
                  </a:ext>
                </a:extLst>
              </p14:cNvPr>
              <p14:cNvContentPartPr/>
              <p14:nvPr/>
            </p14:nvContentPartPr>
            <p14:xfrm>
              <a:off x="6863310" y="4002390"/>
              <a:ext cx="201240" cy="202320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6FB96897-1EDD-5649-9DAB-ABE7F870EC2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845310" y="3984390"/>
                <a:ext cx="23688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xmlns="" id="{28678FA6-D0F4-FD4A-8027-5DDBDF17298D}"/>
                  </a:ext>
                </a:extLst>
              </p14:cNvPr>
              <p14:cNvContentPartPr/>
              <p14:nvPr/>
            </p14:nvContentPartPr>
            <p14:xfrm>
              <a:off x="6922710" y="4131630"/>
              <a:ext cx="228600" cy="130320"/>
            </p14:xfrm>
          </p:contentPart>
        </mc:Choice>
        <mc:Fallback xmlns=""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28678FA6-D0F4-FD4A-8027-5DDBDF17298D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904710" y="4113990"/>
                <a:ext cx="264240" cy="16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xmlns="" id="{097E1E46-0504-B74C-A13D-8444EC3AB88E}"/>
                  </a:ext>
                </a:extLst>
              </p14:cNvPr>
              <p14:cNvContentPartPr/>
              <p14:nvPr/>
            </p14:nvContentPartPr>
            <p14:xfrm>
              <a:off x="2055510" y="3558870"/>
              <a:ext cx="1934280" cy="1164960"/>
            </p14:xfrm>
          </p:contentPart>
        </mc:Choice>
        <mc:Fallback xmlns=""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097E1E46-0504-B74C-A13D-8444EC3AB88E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992870" y="3496230"/>
                <a:ext cx="2059920" cy="129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xmlns="" id="{1B8281E2-BA30-8E41-A50E-629E17D374D2}"/>
                  </a:ext>
                </a:extLst>
              </p14:cNvPr>
              <p14:cNvContentPartPr/>
              <p14:nvPr/>
            </p14:nvContentPartPr>
            <p14:xfrm>
              <a:off x="1842390" y="3564270"/>
              <a:ext cx="2253960" cy="1144440"/>
            </p14:xfrm>
          </p:contentPart>
        </mc:Choice>
        <mc:Fallback xmlns=""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1B8281E2-BA30-8E41-A50E-629E17D374D2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779390" y="3501270"/>
                <a:ext cx="2379600" cy="127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20">
            <p14:nvContentPartPr>
              <p14:cNvPr id="81" name="Ink 80">
                <a:extLst>
                  <a:ext uri="{FF2B5EF4-FFF2-40B4-BE49-F238E27FC236}">
                    <a16:creationId xmlns:a16="http://schemas.microsoft.com/office/drawing/2014/main" id="{E82AF541-9A76-7047-96DE-FAABEF536F6A}"/>
                  </a:ext>
                </a:extLst>
              </p14:cNvPr>
              <p14:cNvContentPartPr/>
              <p14:nvPr/>
            </p14:nvContentPartPr>
            <p14:xfrm>
              <a:off x="1810710" y="3542310"/>
              <a:ext cx="2008800" cy="1165680"/>
            </p14:xfrm>
          </p:contentPart>
        </mc:Choice>
        <mc:Fallback>
          <p:pic>
            <p:nvPicPr>
              <p:cNvPr id="81" name="Ink 80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E82AF541-9A76-7047-96DE-FAABEF536F6A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792710" y="3434670"/>
                <a:ext cx="2044440" cy="138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82" name="Ink 81">
                <a:extLst>
                  <a:ext uri="{FF2B5EF4-FFF2-40B4-BE49-F238E27FC236}">
                    <a16:creationId xmlns:a16="http://schemas.microsoft.com/office/drawing/2014/main" xmlns="" id="{6F4C51B5-7F88-6945-B474-91DBA91DD461}"/>
                  </a:ext>
                </a:extLst>
              </p14:cNvPr>
              <p14:cNvContentPartPr/>
              <p14:nvPr/>
            </p14:nvContentPartPr>
            <p14:xfrm>
              <a:off x="4012470" y="3672630"/>
              <a:ext cx="716760" cy="672840"/>
            </p14:xfrm>
          </p:contentPart>
        </mc:Choice>
        <mc:Fallback xmlns="">
          <p:pic>
            <p:nvPicPr>
              <p:cNvPr id="82" name="Ink 81">
                <a:extLst>
                  <a:ext uri="{FF2B5EF4-FFF2-40B4-BE49-F238E27FC236}">
                    <a16:creationId xmlns:a16="http://schemas.microsoft.com/office/drawing/2014/main" id="{6F4C51B5-7F88-6945-B474-91DBA91DD461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949470" y="3609990"/>
                <a:ext cx="842400" cy="79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xmlns="" id="{E235F0F4-4101-D644-9DC3-8FEA25BCCA03}"/>
                  </a:ext>
                </a:extLst>
              </p14:cNvPr>
              <p14:cNvContentPartPr/>
              <p14:nvPr/>
            </p14:nvContentPartPr>
            <p14:xfrm>
              <a:off x="4467510" y="3689550"/>
              <a:ext cx="119880" cy="138600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E235F0F4-4101-D644-9DC3-8FEA25BCCA03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458870" y="3680910"/>
                <a:ext cx="137520" cy="15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84" name="Ink 83">
                <a:extLst>
                  <a:ext uri="{FF2B5EF4-FFF2-40B4-BE49-F238E27FC236}">
                    <a16:creationId xmlns:a16="http://schemas.microsoft.com/office/drawing/2014/main" xmlns="" id="{F3C10E14-A8A3-F64B-8C2D-BEBA6DC5BAE2}"/>
                  </a:ext>
                </a:extLst>
              </p14:cNvPr>
              <p14:cNvContentPartPr/>
              <p14:nvPr/>
            </p14:nvContentPartPr>
            <p14:xfrm>
              <a:off x="4498470" y="4002030"/>
              <a:ext cx="263520" cy="68760"/>
            </p14:xfrm>
          </p:contentPart>
        </mc:Choice>
        <mc:Fallback xmlns="">
          <p:pic>
            <p:nvPicPr>
              <p:cNvPr id="84" name="Ink 83">
                <a:extLst>
                  <a:ext uri="{FF2B5EF4-FFF2-40B4-BE49-F238E27FC236}">
                    <a16:creationId xmlns:a16="http://schemas.microsoft.com/office/drawing/2014/main" id="{F3C10E14-A8A3-F64B-8C2D-BEBA6DC5BAE2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480830" y="3984390"/>
                <a:ext cx="299160" cy="10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xmlns="" id="{A06D4869-62B3-6643-B037-4B9EA9BAE2E2}"/>
                  </a:ext>
                </a:extLst>
              </p14:cNvPr>
              <p14:cNvContentPartPr/>
              <p14:nvPr/>
            </p14:nvContentPartPr>
            <p14:xfrm>
              <a:off x="7337070" y="4111470"/>
              <a:ext cx="1015920" cy="539640"/>
            </p14:xfrm>
          </p:contentPart>
        </mc:Choice>
        <mc:Fallback xmlns=""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A06D4869-62B3-6643-B037-4B9EA9BAE2E2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7274430" y="4048830"/>
                <a:ext cx="1141560" cy="66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86" name="Ink 85">
                <a:extLst>
                  <a:ext uri="{FF2B5EF4-FFF2-40B4-BE49-F238E27FC236}">
                    <a16:creationId xmlns:a16="http://schemas.microsoft.com/office/drawing/2014/main" xmlns="" id="{A65A969A-D6A8-144C-82CA-C14CA608D351}"/>
                  </a:ext>
                </a:extLst>
              </p14:cNvPr>
              <p14:cNvContentPartPr/>
              <p14:nvPr/>
            </p14:nvContentPartPr>
            <p14:xfrm>
              <a:off x="8249670" y="4508910"/>
              <a:ext cx="398880" cy="280440"/>
            </p14:xfrm>
          </p:contentPart>
        </mc:Choice>
        <mc:Fallback xmlns="">
          <p:pic>
            <p:nvPicPr>
              <p:cNvPr id="86" name="Ink 85">
                <a:extLst>
                  <a:ext uri="{FF2B5EF4-FFF2-40B4-BE49-F238E27FC236}">
                    <a16:creationId xmlns:a16="http://schemas.microsoft.com/office/drawing/2014/main" id="{A65A969A-D6A8-144C-82CA-C14CA608D351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8186670" y="4445910"/>
                <a:ext cx="524520" cy="406080"/>
              </a:xfrm>
              <a:prstGeom prst="rect">
                <a:avLst/>
              </a:prstGeom>
            </p:spPr>
          </p:pic>
        </mc:Fallback>
      </mc:AlternateContent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0025282F-6E9D-5E46-8BEC-F00413200E04}"/>
              </a:ext>
            </a:extLst>
          </p:cNvPr>
          <p:cNvSpPr txBox="1"/>
          <p:nvPr/>
        </p:nvSpPr>
        <p:spPr>
          <a:xfrm>
            <a:off x="3022650" y="1993167"/>
            <a:ext cx="5429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264AAB"/>
                </a:solidFill>
              </a:rPr>
              <a:t>토끼와 거북이</a:t>
            </a:r>
            <a:endParaRPr lang="en-US" sz="4000" b="1" dirty="0">
              <a:solidFill>
                <a:srgbClr val="264A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35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40017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0" b="1" dirty="0">
                <a:latin typeface="+mn-ea"/>
              </a:rPr>
              <a:t>A</a:t>
            </a:r>
            <a:r>
              <a:rPr lang="ko-KR" altLang="en-US" sz="6000" b="1" dirty="0">
                <a:latin typeface="+mn-ea"/>
              </a:rPr>
              <a:t> </a:t>
            </a:r>
            <a:r>
              <a:rPr lang="ko-KR" altLang="en-US" sz="6000" b="1" dirty="0">
                <a:latin typeface="+mn-ea"/>
              </a:rPr>
              <a:t>하</a:t>
            </a:r>
            <a:r>
              <a:rPr lang="ko-KR" altLang="en-US" sz="6000" b="1" u="sng" dirty="0" smtClean="0">
                <a:latin typeface="+mn-ea"/>
              </a:rPr>
              <a:t>거나</a:t>
            </a:r>
            <a:r>
              <a:rPr lang="en-US" altLang="ko-KR" sz="6000" b="1" dirty="0" smtClean="0">
                <a:latin typeface="+mn-ea"/>
              </a:rPr>
              <a:t> </a:t>
            </a:r>
            <a:r>
              <a:rPr lang="en-US" altLang="ko-KR" sz="6000" b="1" dirty="0">
                <a:latin typeface="+mn-ea"/>
              </a:rPr>
              <a:t>B</a:t>
            </a:r>
            <a:r>
              <a:rPr lang="ko-KR" altLang="en-US" sz="6000" b="1" dirty="0">
                <a:latin typeface="+mn-ea"/>
              </a:rPr>
              <a:t> 해요</a:t>
            </a:r>
            <a:r>
              <a:rPr lang="en-US" altLang="ko-KR" sz="6000" b="1" dirty="0">
                <a:latin typeface="+mn-ea"/>
              </a:rPr>
              <a:t>. </a:t>
            </a:r>
            <a:r>
              <a:rPr lang="ko-KR" altLang="en-US" sz="6000" b="1" dirty="0">
                <a:latin typeface="+mn-ea"/>
              </a:rPr>
              <a:t> </a:t>
            </a:r>
            <a:endParaRPr lang="en-US" sz="3200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6CB4D81-C6C1-C849-A87B-427CBEB8A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11" y="2486026"/>
            <a:ext cx="3243263" cy="240874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3F518FC-4CA7-534E-A2B6-844E18A32C61}"/>
              </a:ext>
            </a:extLst>
          </p:cNvPr>
          <p:cNvSpPr/>
          <p:nvPr/>
        </p:nvSpPr>
        <p:spPr>
          <a:xfrm>
            <a:off x="3649459" y="2486026"/>
            <a:ext cx="8312553" cy="2408742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시간이 있을 때 뭘 해요</a:t>
            </a:r>
            <a:r>
              <a:rPr lang="en-US" altLang="ko-KR" sz="3200" b="1" dirty="0">
                <a:solidFill>
                  <a:schemeClr val="tx1"/>
                </a:solidFill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en-US" sz="3200" b="1" dirty="0">
                <a:solidFill>
                  <a:schemeClr val="tx1"/>
                </a:solidFill>
                <a:latin typeface="+mn-ea"/>
              </a:rPr>
              <a:t>B: </a:t>
            </a:r>
            <a:r>
              <a:rPr lang="ko-KR" altLang="en-US" sz="3200" b="1" dirty="0" smtClean="0">
                <a:solidFill>
                  <a:schemeClr val="tx1"/>
                </a:solidFill>
                <a:latin typeface="+mn-ea"/>
              </a:rPr>
              <a:t>음악을 </a:t>
            </a:r>
            <a:r>
              <a:rPr lang="ko-KR" altLang="en-US" sz="3200" b="1" dirty="0" smtClean="0">
                <a:solidFill>
                  <a:srgbClr val="FF0000"/>
                </a:solidFill>
                <a:latin typeface="+mn-ea"/>
              </a:rPr>
              <a:t>듣거나</a:t>
            </a:r>
            <a:r>
              <a:rPr lang="ko-KR" altLang="en-US" sz="3200" b="1" dirty="0" smtClean="0">
                <a:solidFill>
                  <a:schemeClr val="tx1"/>
                </a:solidFill>
                <a:latin typeface="+mn-ea"/>
              </a:rPr>
              <a:t> 책을 </a:t>
            </a:r>
            <a:r>
              <a:rPr lang="ko-KR" altLang="en-US" sz="3200" b="1" dirty="0">
                <a:solidFill>
                  <a:schemeClr val="tx1"/>
                </a:solidFill>
                <a:latin typeface="+mn-ea"/>
              </a:rPr>
              <a:t>읽어요</a:t>
            </a:r>
            <a:r>
              <a:rPr lang="en-US" altLang="ko-KR" sz="3200" b="1" dirty="0">
                <a:solidFill>
                  <a:schemeClr val="tx1"/>
                </a:solidFill>
                <a:latin typeface="+mn-ea"/>
              </a:rPr>
              <a:t>.</a:t>
            </a:r>
            <a:endParaRPr lang="en-US" sz="3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C047C25-C426-C244-BAD9-F5919C309702}"/>
              </a:ext>
            </a:extLst>
          </p:cNvPr>
          <p:cNvSpPr txBox="1"/>
          <p:nvPr/>
        </p:nvSpPr>
        <p:spPr>
          <a:xfrm>
            <a:off x="9916519" y="438478"/>
            <a:ext cx="2185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</a:rPr>
              <a:t>P. </a:t>
            </a:r>
            <a:r>
              <a:rPr lang="en-US" sz="2800" dirty="0">
                <a:solidFill>
                  <a:schemeClr val="bg1"/>
                </a:solidFill>
              </a:rPr>
              <a:t>102 </a:t>
            </a:r>
          </a:p>
        </p:txBody>
      </p:sp>
    </p:spTree>
    <p:extLst>
      <p:ext uri="{BB962C8B-B14F-4D97-AF65-F5344CB8AC3E}">
        <p14:creationId xmlns:p14="http://schemas.microsoft.com/office/powerpoint/2010/main" val="1195774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82867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latin typeface="+mn-ea"/>
              </a:rPr>
              <a:t>-</a:t>
            </a:r>
            <a:r>
              <a:rPr lang="ko-KR" altLang="en-US" sz="4800" b="1" dirty="0" smtClean="0">
                <a:latin typeface="+mn-ea"/>
              </a:rPr>
              <a:t>거나 </a:t>
            </a:r>
            <a:r>
              <a:rPr lang="en-US" altLang="ko-KR" sz="4800" b="1" dirty="0">
                <a:latin typeface="+mn-ea"/>
              </a:rPr>
              <a:t>-</a:t>
            </a:r>
            <a:r>
              <a:rPr lang="ko-KR" altLang="en-US" sz="4800" b="1" dirty="0" smtClean="0">
                <a:latin typeface="+mn-ea"/>
              </a:rPr>
              <a:t>해요</a:t>
            </a:r>
            <a:endParaRPr lang="en-US" sz="2400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1DECFDD-0245-3340-A6A7-197B60B9C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37" y="828675"/>
            <a:ext cx="9758363" cy="54311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DF291F6-1570-F148-B81C-C11B3D6B86E6}"/>
              </a:ext>
            </a:extLst>
          </p:cNvPr>
          <p:cNvSpPr txBox="1"/>
          <p:nvPr/>
        </p:nvSpPr>
        <p:spPr>
          <a:xfrm>
            <a:off x="5843588" y="1700213"/>
            <a:ext cx="4929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친구랑 이야기 </a:t>
            </a:r>
            <a:r>
              <a:rPr lang="ko-KR" altLang="en-US" sz="2400" b="1" dirty="0">
                <a:solidFill>
                  <a:srgbClr val="264AAB"/>
                </a:solidFill>
              </a:rPr>
              <a:t>하거나</a:t>
            </a:r>
            <a:r>
              <a:rPr lang="ko-KR" altLang="en-US" sz="2400" b="1" dirty="0"/>
              <a:t> </a:t>
            </a:r>
            <a:r>
              <a:rPr lang="ko-KR" altLang="en-US" sz="2400" b="1" dirty="0" err="1"/>
              <a:t>농구해요</a:t>
            </a:r>
            <a:endParaRPr lang="en-US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E95734B-D307-2540-A291-BDE65BEA545B}"/>
              </a:ext>
            </a:extLst>
          </p:cNvPr>
          <p:cNvSpPr txBox="1"/>
          <p:nvPr/>
        </p:nvSpPr>
        <p:spPr>
          <a:xfrm>
            <a:off x="5843587" y="3544229"/>
            <a:ext cx="4929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자전거를 </a:t>
            </a:r>
            <a:r>
              <a:rPr lang="ko-KR" altLang="en-US" sz="2400" b="1" dirty="0">
                <a:solidFill>
                  <a:srgbClr val="264AAB"/>
                </a:solidFill>
              </a:rPr>
              <a:t>타거나</a:t>
            </a:r>
            <a:r>
              <a:rPr lang="ko-KR" altLang="en-US" sz="2400" b="1" dirty="0"/>
              <a:t> 색종이를 접어요</a:t>
            </a:r>
            <a:endParaRPr lang="en-US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17EDCBA-49A3-B842-BED6-2252EAAED476}"/>
              </a:ext>
            </a:extLst>
          </p:cNvPr>
          <p:cNvSpPr txBox="1"/>
          <p:nvPr/>
        </p:nvSpPr>
        <p:spPr>
          <a:xfrm>
            <a:off x="5843587" y="5474366"/>
            <a:ext cx="4929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텔레비전을 </a:t>
            </a:r>
            <a:r>
              <a:rPr lang="ko-KR" altLang="en-US" sz="2400" b="1" dirty="0">
                <a:solidFill>
                  <a:srgbClr val="264AAB"/>
                </a:solidFill>
              </a:rPr>
              <a:t>보거나 </a:t>
            </a:r>
            <a:r>
              <a:rPr lang="ko-KR" altLang="en-US" sz="2400" b="1" dirty="0"/>
              <a:t>수영을 해요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75711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0"/>
            <a:ext cx="12191998" cy="147161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latin typeface="+mn-ea"/>
              </a:rPr>
              <a:t>아빠</a:t>
            </a:r>
            <a:r>
              <a:rPr lang="en-US" altLang="ko-KR" sz="4400" b="1" dirty="0">
                <a:latin typeface="+mn-ea"/>
              </a:rPr>
              <a:t>/</a:t>
            </a:r>
            <a:r>
              <a:rPr lang="ko-KR" altLang="en-US" sz="4400" b="1" dirty="0">
                <a:latin typeface="+mn-ea"/>
              </a:rPr>
              <a:t>엄마</a:t>
            </a:r>
            <a:r>
              <a:rPr lang="en-US" altLang="ko-KR" sz="4400" b="1" dirty="0">
                <a:latin typeface="+mn-ea"/>
              </a:rPr>
              <a:t>/</a:t>
            </a:r>
            <a:r>
              <a:rPr lang="ko-KR" altLang="en-US" sz="4400" b="1" dirty="0">
                <a:latin typeface="+mn-ea"/>
              </a:rPr>
              <a:t>할머니</a:t>
            </a:r>
            <a:r>
              <a:rPr lang="en-US" altLang="ko-KR" sz="4400" b="1" dirty="0">
                <a:latin typeface="+mn-ea"/>
              </a:rPr>
              <a:t>/</a:t>
            </a:r>
            <a:r>
              <a:rPr lang="ko-KR" altLang="en-US" sz="4400" b="1" dirty="0">
                <a:latin typeface="+mn-ea"/>
              </a:rPr>
              <a:t>할아버지 등 가족이 </a:t>
            </a:r>
            <a:r>
              <a:rPr lang="ko-KR" altLang="en-US" sz="4400" b="1" dirty="0" smtClean="0">
                <a:latin typeface="+mn-ea"/>
              </a:rPr>
              <a:t>들려준 </a:t>
            </a:r>
            <a:r>
              <a:rPr lang="ko-KR" altLang="en-US" sz="4400" b="1" dirty="0">
                <a:latin typeface="+mn-ea"/>
              </a:rPr>
              <a:t>동화가 있어요</a:t>
            </a:r>
            <a:r>
              <a:rPr lang="en-US" altLang="ko-KR" sz="4400" b="1" dirty="0">
                <a:latin typeface="+mn-ea"/>
              </a:rPr>
              <a:t>?</a:t>
            </a:r>
            <a:r>
              <a:rPr lang="ko-KR" altLang="en-US" sz="4400" b="1" dirty="0">
                <a:latin typeface="+mn-ea"/>
              </a:rPr>
              <a:t> 무슨 내용이에요</a:t>
            </a:r>
            <a:r>
              <a:rPr lang="en-US" altLang="ko-KR" sz="4400" b="1" dirty="0">
                <a:latin typeface="+mn-ea"/>
              </a:rPr>
              <a:t>?</a:t>
            </a:r>
            <a:r>
              <a:rPr lang="ko-KR" altLang="en-US" sz="4400" b="1" dirty="0">
                <a:latin typeface="+mn-ea"/>
              </a:rPr>
              <a:t> </a:t>
            </a:r>
            <a:endParaRPr lang="en-US" sz="2000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E31CAD6-2187-F843-8E55-65B277553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313" y="1471613"/>
            <a:ext cx="7258050" cy="478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14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0"/>
            <a:ext cx="12191998" cy="137159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콩쥐팥쥐 이야기</a:t>
            </a:r>
            <a:endParaRPr lang="en-US" sz="3200" dirty="0"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65B332A-0711-464C-ADFA-213A5AA2B16A}"/>
              </a:ext>
            </a:extLst>
          </p:cNvPr>
          <p:cNvSpPr/>
          <p:nvPr/>
        </p:nvSpPr>
        <p:spPr>
          <a:xfrm>
            <a:off x="1110498" y="2279371"/>
            <a:ext cx="99709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4800" dirty="0">
                <a:latin typeface="+mn-ea"/>
                <a:hlinkClick r:id="rId4"/>
              </a:rPr>
              <a:t>콩쥐 팥쥐 이야기 </a:t>
            </a:r>
            <a:r>
              <a:rPr lang="en-US" sz="4800" dirty="0">
                <a:latin typeface="+mn-ea"/>
                <a:hlinkClick r:id="rId4"/>
              </a:rPr>
              <a:t>youtube </a:t>
            </a:r>
            <a:r>
              <a:rPr lang="ko-KR" altLang="en-US" sz="4800" dirty="0">
                <a:latin typeface="+mn-ea"/>
                <a:hlinkClick r:id="rId4"/>
              </a:rPr>
              <a:t>바로가기</a:t>
            </a:r>
            <a:endParaRPr lang="en-US" sz="4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7846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2" y="0"/>
            <a:ext cx="12191998" cy="137159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콩쥐팥쥐 이야기 </a:t>
            </a:r>
            <a:r>
              <a:rPr lang="ko-KR" altLang="en-US" sz="6000" b="1" dirty="0" smtClean="0">
                <a:latin typeface="+mn-ea"/>
              </a:rPr>
              <a:t>생각해 보기</a:t>
            </a:r>
            <a:endParaRPr lang="en-US" sz="3200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D73CCDD-90B6-2749-901A-7647E02C91FC}"/>
              </a:ext>
            </a:extLst>
          </p:cNvPr>
          <p:cNvSpPr txBox="1"/>
          <p:nvPr/>
        </p:nvSpPr>
        <p:spPr>
          <a:xfrm>
            <a:off x="459969" y="1471613"/>
            <a:ext cx="10712856" cy="4788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FB88BB4-A119-C347-8FF2-D5FBE6407476}"/>
              </a:ext>
            </a:extLst>
          </p:cNvPr>
          <p:cNvSpPr txBox="1"/>
          <p:nvPr/>
        </p:nvSpPr>
        <p:spPr>
          <a:xfrm>
            <a:off x="0" y="1557338"/>
            <a:ext cx="12058650" cy="4386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3CD0CCF-F091-3A42-AE9E-C345E4CFA8B6}"/>
              </a:ext>
            </a:extLst>
          </p:cNvPr>
          <p:cNvSpPr txBox="1"/>
          <p:nvPr/>
        </p:nvSpPr>
        <p:spPr>
          <a:xfrm>
            <a:off x="1019175" y="1662432"/>
            <a:ext cx="1175861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ko-KR" altLang="en-US" sz="3200" b="1" dirty="0">
                <a:latin typeface="+mn-ea"/>
              </a:rPr>
              <a:t>팥쥐는 어떤 사람인가요</a:t>
            </a:r>
            <a:r>
              <a:rPr lang="en-US" altLang="ko-KR" sz="3200" b="1" dirty="0">
                <a:latin typeface="+mn-ea"/>
              </a:rPr>
              <a:t>?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ko-KR" altLang="en-US" sz="3200" b="1" dirty="0">
                <a:latin typeface="+mn-ea"/>
              </a:rPr>
              <a:t>새어머니는 어떤 사람인가요</a:t>
            </a:r>
            <a:r>
              <a:rPr lang="en-US" altLang="ko-KR" sz="3200" b="1" dirty="0">
                <a:latin typeface="+mn-ea"/>
              </a:rPr>
              <a:t>?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ko-KR" altLang="en-US" sz="3200" b="1" dirty="0">
                <a:latin typeface="+mn-ea"/>
              </a:rPr>
              <a:t>콩쥐는 왜 힘든 일을 </a:t>
            </a:r>
            <a:r>
              <a:rPr lang="ko-KR" altLang="en-US" sz="3200" b="1" dirty="0" smtClean="0">
                <a:latin typeface="+mn-ea"/>
              </a:rPr>
              <a:t>해야 했나요</a:t>
            </a:r>
            <a:r>
              <a:rPr lang="en-US" altLang="ko-KR" sz="3200" b="1" dirty="0">
                <a:latin typeface="+mn-ea"/>
              </a:rPr>
              <a:t>?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ko-KR" altLang="en-US" sz="3200" b="1" dirty="0">
                <a:latin typeface="+mn-ea"/>
              </a:rPr>
              <a:t>콩쥐의 일은 누가 도와줬어요</a:t>
            </a:r>
            <a:r>
              <a:rPr lang="en-US" altLang="ko-KR" sz="3200" b="1" dirty="0">
                <a:latin typeface="+mn-ea"/>
              </a:rPr>
              <a:t>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7B8633B-BA7E-B747-8B97-8E87FB8103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922" y="2589243"/>
            <a:ext cx="3159887" cy="202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48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양치기 소년 이야기를 </a:t>
            </a:r>
            <a:r>
              <a:rPr lang="ko-KR" altLang="en-US" sz="4800" b="1" dirty="0" smtClean="0">
                <a:latin typeface="+mn-ea"/>
              </a:rPr>
              <a:t>들어 보아요</a:t>
            </a:r>
            <a:r>
              <a:rPr lang="en-US" altLang="ko-KR" sz="4800" b="1" dirty="0">
                <a:latin typeface="+mn-ea"/>
              </a:rPr>
              <a:t>!</a:t>
            </a:r>
            <a:endParaRPr lang="en-US" sz="2400" dirty="0">
              <a:latin typeface="+mn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AA9643B-65F4-5248-8458-A33263A60F90}"/>
              </a:ext>
            </a:extLst>
          </p:cNvPr>
          <p:cNvSpPr/>
          <p:nvPr/>
        </p:nvSpPr>
        <p:spPr>
          <a:xfrm>
            <a:off x="1187532" y="2912456"/>
            <a:ext cx="10223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4000" dirty="0">
                <a:latin typeface="+mn-ea"/>
                <a:hlinkClick r:id="rId4"/>
              </a:rPr>
              <a:t>양치기 소년 이야기 </a:t>
            </a:r>
            <a:r>
              <a:rPr lang="en-US" sz="4000" dirty="0">
                <a:latin typeface="+mn-ea"/>
                <a:hlinkClick r:id="rId4"/>
              </a:rPr>
              <a:t>youtube </a:t>
            </a:r>
            <a:r>
              <a:rPr lang="ko-KR" altLang="en-US" sz="4000" dirty="0">
                <a:latin typeface="+mn-ea"/>
                <a:hlinkClick r:id="rId4"/>
              </a:rPr>
              <a:t>바로가기</a:t>
            </a:r>
            <a:endParaRPr lang="en-US" sz="4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022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16FFD06-2E4C-484B-85BB-736413FE63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287309" y="-8571"/>
            <a:ext cx="11617378" cy="6259782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05C4C0E-4082-2848-9604-B5BDD6C9A46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F57AF62-3FB8-F242-B8C0-C57C0CD03B27}"/>
              </a:ext>
            </a:extLst>
          </p:cNvPr>
          <p:cNvSpPr txBox="1"/>
          <p:nvPr/>
        </p:nvSpPr>
        <p:spPr>
          <a:xfrm>
            <a:off x="287309" y="1964787"/>
            <a:ext cx="117272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Workbook</a:t>
            </a:r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워크북</a:t>
            </a:r>
            <a:endParaRPr lang="en-US" altLang="ko-KR" sz="8800" b="1" dirty="0">
              <a:solidFill>
                <a:srgbClr val="2C55C0"/>
              </a:solidFill>
              <a:latin typeface="+mn-ea"/>
            </a:endParaRPr>
          </a:p>
          <a:p>
            <a:pPr algn="ctr"/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 </a:t>
            </a:r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Unit 12 </a:t>
            </a:r>
          </a:p>
        </p:txBody>
      </p:sp>
    </p:spTree>
    <p:extLst>
      <p:ext uri="{BB962C8B-B14F-4D97-AF65-F5344CB8AC3E}">
        <p14:creationId xmlns:p14="http://schemas.microsoft.com/office/powerpoint/2010/main" val="383831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15713E1A-F152-074D-BEB9-EADCF8459A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0063" y="129218"/>
            <a:ext cx="9919913" cy="226522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871AF6E-2B20-7E4E-819B-0E813BE469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063" y="2394446"/>
            <a:ext cx="10677776" cy="37595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50ADEF0-2AC8-394D-89DD-1BFC96E3A2B2}"/>
              </a:ext>
            </a:extLst>
          </p:cNvPr>
          <p:cNvSpPr txBox="1"/>
          <p:nvPr/>
        </p:nvSpPr>
        <p:spPr>
          <a:xfrm>
            <a:off x="1622552" y="5560146"/>
            <a:ext cx="2471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264AAB"/>
                </a:solidFill>
              </a:rPr>
              <a:t>흥부와 놀부</a:t>
            </a:r>
            <a:endParaRPr lang="en-US" sz="2800" b="1" dirty="0">
              <a:solidFill>
                <a:srgbClr val="264AAB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B60B928-0990-8B40-A37D-182A7B8B53EE}"/>
              </a:ext>
            </a:extLst>
          </p:cNvPr>
          <p:cNvSpPr txBox="1"/>
          <p:nvPr/>
        </p:nvSpPr>
        <p:spPr>
          <a:xfrm>
            <a:off x="7943274" y="5560146"/>
            <a:ext cx="3584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264AAB"/>
                </a:solidFill>
              </a:rPr>
              <a:t>해와 달이 된 오누이</a:t>
            </a:r>
            <a:endParaRPr lang="en-US" sz="2800" b="1" dirty="0">
              <a:solidFill>
                <a:srgbClr val="264AAB"/>
              </a:solidFill>
            </a:endParaRPr>
          </a:p>
        </p:txBody>
      </p:sp>
      <p:sp>
        <p:nvSpPr>
          <p:cNvPr id="9" name="Google Shape;182;p29"/>
          <p:cNvSpPr txBox="1"/>
          <p:nvPr/>
        </p:nvSpPr>
        <p:spPr>
          <a:xfrm>
            <a:off x="2" y="6153970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825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11F56B8-8C0F-5643-B3CA-AAE2A474A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501" y="2386656"/>
            <a:ext cx="10212992" cy="3645028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E12BD67-71B7-C843-B935-A4BA61D3C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501" y="130419"/>
            <a:ext cx="9880540" cy="22562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1D9762D-8D2E-E64D-AA38-A0F44D7FC12E}"/>
              </a:ext>
            </a:extLst>
          </p:cNvPr>
          <p:cNvSpPr txBox="1"/>
          <p:nvPr/>
        </p:nvSpPr>
        <p:spPr>
          <a:xfrm>
            <a:off x="1875965" y="5400312"/>
            <a:ext cx="3085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264AAB"/>
                </a:solidFill>
              </a:rPr>
              <a:t>금도끼 은도끼</a:t>
            </a:r>
            <a:endParaRPr lang="en-US" sz="2800" b="1" dirty="0">
              <a:solidFill>
                <a:srgbClr val="264AAB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AA0F2F0-6D8F-0644-9C68-B469011D2C68}"/>
              </a:ext>
            </a:extLst>
          </p:cNvPr>
          <p:cNvSpPr txBox="1"/>
          <p:nvPr/>
        </p:nvSpPr>
        <p:spPr>
          <a:xfrm>
            <a:off x="7887722" y="5400312"/>
            <a:ext cx="3386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264AAB"/>
                </a:solidFill>
              </a:rPr>
              <a:t>아기 돼지 삼형제</a:t>
            </a:r>
            <a:endParaRPr lang="en-US" sz="2800" b="1" dirty="0">
              <a:solidFill>
                <a:srgbClr val="264AAB"/>
              </a:solidFill>
            </a:endParaRPr>
          </a:p>
        </p:txBody>
      </p:sp>
      <p:sp>
        <p:nvSpPr>
          <p:cNvPr id="8" name="Google Shape;182;p29"/>
          <p:cNvSpPr txBox="1"/>
          <p:nvPr/>
        </p:nvSpPr>
        <p:spPr>
          <a:xfrm>
            <a:off x="1435" y="6135750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3575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7F1F67E-C79C-814D-BA11-9964C580E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349" y="2386656"/>
            <a:ext cx="10019251" cy="35087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12AFC96-E02C-2041-9012-ADDC1BA90DED}"/>
              </a:ext>
            </a:extLst>
          </p:cNvPr>
          <p:cNvSpPr txBox="1"/>
          <p:nvPr/>
        </p:nvSpPr>
        <p:spPr>
          <a:xfrm>
            <a:off x="1933099" y="5372222"/>
            <a:ext cx="232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264AAB"/>
                </a:solidFill>
              </a:rPr>
              <a:t>양치기 소년</a:t>
            </a:r>
            <a:endParaRPr lang="en-US" sz="2800" b="1" dirty="0">
              <a:solidFill>
                <a:srgbClr val="264AAB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CF11263-050A-4B46-A2E4-20B6DFED87B3}"/>
              </a:ext>
            </a:extLst>
          </p:cNvPr>
          <p:cNvSpPr txBox="1"/>
          <p:nvPr/>
        </p:nvSpPr>
        <p:spPr>
          <a:xfrm>
            <a:off x="7945302" y="5360263"/>
            <a:ext cx="256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264AAB"/>
                </a:solidFill>
              </a:rPr>
              <a:t>선녀와 나무꾼</a:t>
            </a:r>
            <a:endParaRPr lang="en-US" sz="2800" b="1" dirty="0">
              <a:solidFill>
                <a:srgbClr val="264AAB"/>
              </a:solidFill>
            </a:endParaRPr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xmlns="" id="{8E12BD67-71B7-C843-B935-A4BA61D3C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501" y="130419"/>
            <a:ext cx="9880540" cy="2256237"/>
          </a:xfrm>
          <a:prstGeom prst="rect">
            <a:avLst/>
          </a:prstGeom>
        </p:spPr>
      </p:pic>
      <p:sp>
        <p:nvSpPr>
          <p:cNvPr id="10" name="Google Shape;182;p29"/>
          <p:cNvSpPr txBox="1"/>
          <p:nvPr/>
        </p:nvSpPr>
        <p:spPr>
          <a:xfrm>
            <a:off x="1435" y="6135750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0378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A4674402-625D-0A43-81D7-F0278FEAC0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1845" y="0"/>
            <a:ext cx="9135611" cy="5779671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50470A8-E98C-A048-B02F-CFE9B4E6F202}"/>
              </a:ext>
            </a:extLst>
          </p:cNvPr>
          <p:cNvSpPr txBox="1"/>
          <p:nvPr/>
        </p:nvSpPr>
        <p:spPr>
          <a:xfrm>
            <a:off x="5250451" y="2659002"/>
            <a:ext cx="3448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네</a:t>
            </a:r>
            <a:r>
              <a:rPr lang="en-US" altLang="ko-KR" sz="2400" b="1" dirty="0">
                <a:solidFill>
                  <a:srgbClr val="264AAB"/>
                </a:solidFill>
              </a:rPr>
              <a:t>,</a:t>
            </a:r>
            <a:r>
              <a:rPr lang="ko-KR" altLang="en-US" sz="2400" b="1" dirty="0">
                <a:solidFill>
                  <a:srgbClr val="264AAB"/>
                </a:solidFill>
              </a:rPr>
              <a:t> 제가 갖다 드릴게요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178EBC5-EB46-D449-8776-65EED33C1994}"/>
              </a:ext>
            </a:extLst>
          </p:cNvPr>
          <p:cNvSpPr txBox="1"/>
          <p:nvPr/>
        </p:nvSpPr>
        <p:spPr>
          <a:xfrm>
            <a:off x="5250451" y="3935432"/>
            <a:ext cx="2786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제가 들어 드릴게요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245E5C5-46EC-9E47-B5F4-032FA4F96E7A}"/>
              </a:ext>
            </a:extLst>
          </p:cNvPr>
          <p:cNvSpPr txBox="1"/>
          <p:nvPr/>
        </p:nvSpPr>
        <p:spPr>
          <a:xfrm>
            <a:off x="5250451" y="5211863"/>
            <a:ext cx="3482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다시 이야기해 드릴게요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8" name="Google Shape;182;p29"/>
          <p:cNvSpPr txBox="1"/>
          <p:nvPr/>
        </p:nvSpPr>
        <p:spPr>
          <a:xfrm>
            <a:off x="1435" y="6165995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2798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3EF0B71-F416-B042-A7CE-12B76F358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1688" y="0"/>
            <a:ext cx="9177916" cy="59855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1618D03-2DE8-8F4F-A1F8-50AC727A94FA}"/>
              </a:ext>
            </a:extLst>
          </p:cNvPr>
          <p:cNvSpPr txBox="1"/>
          <p:nvPr/>
        </p:nvSpPr>
        <p:spPr>
          <a:xfrm>
            <a:off x="5990252" y="2761965"/>
            <a:ext cx="2650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요리를 하세요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E31DB66-DECB-DE4D-A8E7-FB96217B6026}"/>
              </a:ext>
            </a:extLst>
          </p:cNvPr>
          <p:cNvSpPr txBox="1"/>
          <p:nvPr/>
        </p:nvSpPr>
        <p:spPr>
          <a:xfrm>
            <a:off x="5990252" y="4096226"/>
            <a:ext cx="2650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신문을 읽으세요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46B4560-8D23-534C-8421-267AAECACD22}"/>
              </a:ext>
            </a:extLst>
          </p:cNvPr>
          <p:cNvSpPr txBox="1"/>
          <p:nvPr/>
        </p:nvSpPr>
        <p:spPr>
          <a:xfrm>
            <a:off x="5990252" y="5399641"/>
            <a:ext cx="2432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낚시를 하세요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8" name="Google Shape;182;p29"/>
          <p:cNvSpPr txBox="1"/>
          <p:nvPr/>
        </p:nvSpPr>
        <p:spPr>
          <a:xfrm>
            <a:off x="1435" y="6135750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396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545608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+mn-ea"/>
              </a:rPr>
              <a:t>References</a:t>
            </a:r>
            <a:endParaRPr lang="en-US" sz="2400" dirty="0"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0F05A69-5CA0-794D-BF0D-D6D9EADF0369}"/>
              </a:ext>
            </a:extLst>
          </p:cNvPr>
          <p:cNvSpPr txBox="1"/>
          <p:nvPr/>
        </p:nvSpPr>
        <p:spPr>
          <a:xfrm>
            <a:off x="345669" y="1945040"/>
            <a:ext cx="10755719" cy="3901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400" dirty="0">
                <a:solidFill>
                  <a:srgbClr val="264AAB"/>
                </a:solidFill>
                <a:latin typeface="+mn-ea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https://www.youtube.com/watch?v=c1n0G1qnBfk</a:t>
            </a:r>
            <a:r>
              <a:rPr lang="ko-KR" altLang="en-US" sz="2400" dirty="0">
                <a:solidFill>
                  <a:srgbClr val="264AAB"/>
                </a:solidFill>
                <a:latin typeface="+mn-ea"/>
              </a:rPr>
              <a:t> </a:t>
            </a:r>
            <a:r>
              <a:rPr lang="en-US" altLang="ko-KR" sz="2400" dirty="0">
                <a:solidFill>
                  <a:srgbClr val="264AAB"/>
                </a:solidFill>
                <a:latin typeface="+mn-ea"/>
              </a:rPr>
              <a:t>(slide 13)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400" dirty="0">
                <a:solidFill>
                  <a:srgbClr val="264AAB"/>
                </a:solidFill>
                <a:latin typeface="+mn-ea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https://www.youtube.com/watch?v=x_313-yFJZ4</a:t>
            </a:r>
            <a:r>
              <a:rPr lang="en-US" sz="2400" dirty="0">
                <a:solidFill>
                  <a:srgbClr val="264AAB"/>
                </a:solidFill>
                <a:latin typeface="+mn-ea"/>
              </a:rPr>
              <a:t> (slide 2)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2400" dirty="0">
                <a:solidFill>
                  <a:srgbClr val="264AAB"/>
                </a:solidFill>
                <a:latin typeface="+mn-ea"/>
              </a:rPr>
              <a:t>재외동포를 위한 한국어 </a:t>
            </a:r>
            <a:r>
              <a:rPr lang="en-US" altLang="ko-KR" sz="2400" dirty="0" smtClean="0">
                <a:solidFill>
                  <a:srgbClr val="264AAB"/>
                </a:solidFill>
                <a:latin typeface="+mn-ea"/>
              </a:rPr>
              <a:t>3-1 (</a:t>
            </a:r>
            <a:r>
              <a:rPr lang="ko-KR" altLang="en-US" sz="2400" dirty="0">
                <a:solidFill>
                  <a:srgbClr val="264AAB"/>
                </a:solidFill>
                <a:latin typeface="+mn-ea"/>
              </a:rPr>
              <a:t>영어권</a:t>
            </a:r>
            <a:r>
              <a:rPr lang="en-US" altLang="ko-KR" sz="2400" dirty="0">
                <a:solidFill>
                  <a:srgbClr val="264AAB"/>
                </a:solidFill>
                <a:latin typeface="+mn-ea"/>
              </a:rPr>
              <a:t>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2400" dirty="0">
                <a:solidFill>
                  <a:srgbClr val="264AAB"/>
                </a:solidFill>
                <a:latin typeface="+mn-ea"/>
              </a:rPr>
              <a:t>재외동포를 위한 한국어 </a:t>
            </a:r>
            <a:r>
              <a:rPr lang="en-US" altLang="ko-KR" sz="2400" dirty="0" smtClean="0">
                <a:solidFill>
                  <a:srgbClr val="264AAB"/>
                </a:solidFill>
                <a:latin typeface="+mn-ea"/>
              </a:rPr>
              <a:t>3-1 (</a:t>
            </a:r>
            <a:r>
              <a:rPr lang="ko-KR" altLang="en-US" sz="2400" dirty="0">
                <a:solidFill>
                  <a:srgbClr val="264AAB"/>
                </a:solidFill>
                <a:latin typeface="+mn-ea"/>
              </a:rPr>
              <a:t>영어권</a:t>
            </a:r>
            <a:r>
              <a:rPr lang="en-US" altLang="ko-KR" sz="2400" dirty="0">
                <a:solidFill>
                  <a:srgbClr val="264AAB"/>
                </a:solidFill>
                <a:latin typeface="+mn-ea"/>
              </a:rPr>
              <a:t>)</a:t>
            </a:r>
            <a:r>
              <a:rPr lang="ko-KR" altLang="en-US" sz="2400" dirty="0">
                <a:solidFill>
                  <a:srgbClr val="264AAB"/>
                </a:solidFill>
                <a:latin typeface="+mn-ea"/>
              </a:rPr>
              <a:t> 범용</a:t>
            </a:r>
            <a:endParaRPr lang="en-US" altLang="ko-KR" sz="2400" dirty="0">
              <a:solidFill>
                <a:srgbClr val="264AAB"/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en-US" sz="2400" dirty="0">
              <a:solidFill>
                <a:srgbClr val="264AAB"/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en-US" altLang="ko-KR" sz="2400" dirty="0">
              <a:solidFill>
                <a:srgbClr val="264AAB"/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en-US" sz="2400" dirty="0">
              <a:solidFill>
                <a:srgbClr val="264AAB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5786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7E2821C-B587-2743-9F34-C4EEB37EF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531" y="998124"/>
            <a:ext cx="4473558" cy="35206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7A669FA-601F-8E4D-BAEC-887946FDE9EF}"/>
              </a:ext>
            </a:extLst>
          </p:cNvPr>
          <p:cNvSpPr txBox="1"/>
          <p:nvPr/>
        </p:nvSpPr>
        <p:spPr>
          <a:xfrm>
            <a:off x="585788" y="156747"/>
            <a:ext cx="10529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  <a:latin typeface="+mn-ea"/>
              </a:rPr>
              <a:t>양치기 소년 이야기를 순서대로 써 </a:t>
            </a:r>
            <a:r>
              <a:rPr lang="ko-KR" altLang="en-US" sz="3200" b="1" dirty="0" smtClean="0">
                <a:solidFill>
                  <a:schemeClr val="bg1"/>
                </a:solidFill>
                <a:latin typeface="+mn-ea"/>
              </a:rPr>
              <a:t>보세요</a:t>
            </a:r>
            <a:r>
              <a:rPr lang="en-US" altLang="ko-KR" sz="3200" b="1" dirty="0" smtClean="0">
                <a:solidFill>
                  <a:schemeClr val="bg1"/>
                </a:solidFill>
                <a:latin typeface="+mn-ea"/>
              </a:rPr>
              <a:t>.   </a:t>
            </a:r>
            <a:r>
              <a:rPr lang="en-US" sz="3200" b="1" dirty="0" smtClean="0">
                <a:solidFill>
                  <a:schemeClr val="bg1"/>
                </a:solidFill>
                <a:latin typeface="+mn-ea"/>
              </a:rPr>
              <a:t>P. 106 </a:t>
            </a:r>
            <a:endParaRPr lang="en-US" sz="32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628F932-2E2A-2145-945D-08EBEBB44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2651" y="1007698"/>
            <a:ext cx="6329362" cy="52520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62DA9AF-2963-B444-A79F-978B1CA6B9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28" y="4864934"/>
            <a:ext cx="5610923" cy="5243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E269314-F56C-C440-9143-0DC6567D5F8A}"/>
              </a:ext>
            </a:extLst>
          </p:cNvPr>
          <p:cNvSpPr txBox="1"/>
          <p:nvPr/>
        </p:nvSpPr>
        <p:spPr>
          <a:xfrm>
            <a:off x="1428750" y="4793784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46B95D2-60FD-464F-B521-32B85E1ED7F0}"/>
              </a:ext>
            </a:extLst>
          </p:cNvPr>
          <p:cNvSpPr txBox="1"/>
          <p:nvPr/>
        </p:nvSpPr>
        <p:spPr>
          <a:xfrm>
            <a:off x="2626131" y="480393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28EC121-D4EC-BA4E-8A72-16DD20A8AAB8}"/>
              </a:ext>
            </a:extLst>
          </p:cNvPr>
          <p:cNvSpPr txBox="1"/>
          <p:nvPr/>
        </p:nvSpPr>
        <p:spPr>
          <a:xfrm>
            <a:off x="3823512" y="4793784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A6E04FD-7B80-B04E-ABA3-AB1580B36B55}"/>
              </a:ext>
            </a:extLst>
          </p:cNvPr>
          <p:cNvSpPr txBox="1"/>
          <p:nvPr/>
        </p:nvSpPr>
        <p:spPr>
          <a:xfrm>
            <a:off x="4895941" y="4793783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8702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내가 상상한 이야기 </a:t>
            </a:r>
            <a:endParaRPr lang="en-US" sz="2400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85E557D-1BA8-C94C-A318-887E32D35E31}"/>
              </a:ext>
            </a:extLst>
          </p:cNvPr>
          <p:cNvSpPr txBox="1"/>
          <p:nvPr/>
        </p:nvSpPr>
        <p:spPr>
          <a:xfrm>
            <a:off x="3031769" y="1101652"/>
            <a:ext cx="5953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>
                <a:latin typeface="+mn-ea"/>
              </a:rPr>
              <a:t>준비물</a:t>
            </a:r>
            <a:r>
              <a:rPr lang="en-US" altLang="ko-KR" sz="3600" b="1" dirty="0">
                <a:latin typeface="+mn-ea"/>
              </a:rPr>
              <a:t>:</a:t>
            </a:r>
            <a:r>
              <a:rPr lang="ko-KR" altLang="en-US" sz="3600" b="1" dirty="0">
                <a:latin typeface="+mn-ea"/>
              </a:rPr>
              <a:t> 종이</a:t>
            </a:r>
            <a:r>
              <a:rPr lang="en-US" altLang="ko-KR" sz="3600" b="1" dirty="0">
                <a:latin typeface="+mn-ea"/>
              </a:rPr>
              <a:t>, </a:t>
            </a:r>
            <a:r>
              <a:rPr lang="ko-KR" altLang="en-US" sz="3600" b="1" dirty="0">
                <a:latin typeface="+mn-ea"/>
              </a:rPr>
              <a:t>연필</a:t>
            </a:r>
            <a:endParaRPr lang="en-US" altLang="ko-KR" sz="3600" b="1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5203980-7770-D741-9825-73D773356143}"/>
              </a:ext>
            </a:extLst>
          </p:cNvPr>
          <p:cNvSpPr txBox="1"/>
          <p:nvPr/>
        </p:nvSpPr>
        <p:spPr>
          <a:xfrm>
            <a:off x="376049" y="2263409"/>
            <a:ext cx="11355979" cy="3108543"/>
          </a:xfrm>
          <a:prstGeom prst="rect">
            <a:avLst/>
          </a:prstGeom>
          <a:noFill/>
          <a:ln w="57150">
            <a:solidFill>
              <a:srgbClr val="264AAB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latin typeface="+mn-ea"/>
              </a:rPr>
              <a:t>양치기 소년 이야기를 잘 </a:t>
            </a:r>
            <a:r>
              <a:rPr lang="ko-KR" altLang="en-US" sz="2800" b="1" dirty="0" err="1">
                <a:latin typeface="+mn-ea"/>
              </a:rPr>
              <a:t>들었나요</a:t>
            </a:r>
            <a:r>
              <a:rPr lang="en-US" altLang="ko-KR" sz="2800" b="1" dirty="0">
                <a:latin typeface="+mn-ea"/>
              </a:rPr>
              <a:t>?</a:t>
            </a:r>
          </a:p>
          <a:p>
            <a:endParaRPr lang="en-US" altLang="ko-KR" sz="2800" b="1" dirty="0">
              <a:solidFill>
                <a:srgbClr val="273ED4"/>
              </a:solidFill>
              <a:latin typeface="+mn-ea"/>
            </a:endParaRPr>
          </a:p>
          <a:p>
            <a:r>
              <a:rPr lang="ko-KR" altLang="en-US" sz="2800" b="1" dirty="0">
                <a:solidFill>
                  <a:srgbClr val="273ED4"/>
                </a:solidFill>
                <a:latin typeface="+mn-ea"/>
              </a:rPr>
              <a:t>양치기 소년이 거짓말을 많이 해서 늑대가 양을 모두 잡아 먹었어요</a:t>
            </a:r>
            <a:r>
              <a:rPr lang="en-US" altLang="ko-KR" sz="2800" b="1" dirty="0">
                <a:solidFill>
                  <a:srgbClr val="273ED4"/>
                </a:solidFill>
                <a:latin typeface="+mn-ea"/>
              </a:rPr>
              <a:t>.</a:t>
            </a:r>
            <a:r>
              <a:rPr lang="ko-KR" altLang="en-US" sz="2800" b="1" dirty="0">
                <a:solidFill>
                  <a:srgbClr val="273ED4"/>
                </a:solidFill>
                <a:latin typeface="+mn-ea"/>
              </a:rPr>
              <a:t> </a:t>
            </a:r>
            <a:endParaRPr lang="en-US" altLang="ko-KR" sz="2800" b="1" dirty="0">
              <a:solidFill>
                <a:srgbClr val="273ED4"/>
              </a:solidFill>
              <a:latin typeface="+mn-ea"/>
            </a:endParaRPr>
          </a:p>
          <a:p>
            <a:endParaRPr lang="en-US" altLang="ko-KR" sz="2800" b="1" dirty="0">
              <a:solidFill>
                <a:srgbClr val="273ED4"/>
              </a:solidFill>
              <a:latin typeface="+mn-ea"/>
            </a:endParaRPr>
          </a:p>
          <a:p>
            <a:r>
              <a:rPr lang="ko-KR" altLang="en-US" sz="2800" b="1" dirty="0">
                <a:latin typeface="+mn-ea"/>
              </a:rPr>
              <a:t>그 후에 양치기 소년은 어떻게 되었을까요</a:t>
            </a:r>
            <a:r>
              <a:rPr lang="en-US" altLang="ko-KR" sz="2800" b="1" dirty="0">
                <a:latin typeface="+mn-ea"/>
              </a:rPr>
              <a:t>?</a:t>
            </a:r>
            <a:r>
              <a:rPr lang="ko-KR" altLang="en-US" sz="2800" b="1" dirty="0">
                <a:latin typeface="+mn-ea"/>
              </a:rPr>
              <a:t> 무슨 일이 더 생겼을까요</a:t>
            </a:r>
            <a:r>
              <a:rPr lang="en-US" altLang="ko-KR" sz="2800" b="1" dirty="0">
                <a:latin typeface="+mn-ea"/>
              </a:rPr>
              <a:t>?</a:t>
            </a:r>
            <a:r>
              <a:rPr lang="ko-KR" altLang="en-US" sz="2800" b="1" dirty="0">
                <a:latin typeface="+mn-ea"/>
              </a:rPr>
              <a:t> </a:t>
            </a:r>
            <a:endParaRPr lang="en-US" altLang="ko-KR" sz="2800" b="1" dirty="0">
              <a:latin typeface="+mn-ea"/>
            </a:endParaRPr>
          </a:p>
          <a:p>
            <a:endParaRPr lang="en-US" sz="2800" b="1" dirty="0">
              <a:latin typeface="+mn-ea"/>
            </a:endParaRPr>
          </a:p>
          <a:p>
            <a:r>
              <a:rPr lang="en-US" altLang="ko-KR" sz="2800" b="1" dirty="0">
                <a:latin typeface="+mn-ea"/>
              </a:rPr>
              <a:t>5</a:t>
            </a:r>
            <a:r>
              <a:rPr lang="ko-KR" altLang="en-US" sz="2800" b="1" dirty="0" smtClean="0">
                <a:latin typeface="+mn-ea"/>
              </a:rPr>
              <a:t>분 동안 </a:t>
            </a:r>
            <a:r>
              <a:rPr lang="ko-KR" altLang="en-US" sz="2800" b="1" dirty="0">
                <a:latin typeface="+mn-ea"/>
              </a:rPr>
              <a:t>여러분들이 상상한 이야기를 </a:t>
            </a:r>
            <a:r>
              <a:rPr lang="ko-KR" altLang="en-US" sz="2800" b="1" dirty="0" smtClean="0">
                <a:latin typeface="+mn-ea"/>
              </a:rPr>
              <a:t>써 보고 </a:t>
            </a:r>
            <a:r>
              <a:rPr lang="ko-KR" altLang="en-US" sz="2800" b="1" dirty="0">
                <a:latin typeface="+mn-ea"/>
              </a:rPr>
              <a:t>한 명씩 </a:t>
            </a:r>
            <a:r>
              <a:rPr lang="ko-KR" altLang="en-US" sz="2800" b="1" dirty="0" smtClean="0">
                <a:latin typeface="+mn-ea"/>
              </a:rPr>
              <a:t>말해 보아요</a:t>
            </a:r>
            <a:r>
              <a:rPr lang="en-US" altLang="ko-KR" sz="2800" b="1" dirty="0">
                <a:latin typeface="+mn-ea"/>
              </a:rPr>
              <a:t>.</a:t>
            </a:r>
            <a:endParaRPr lang="en-US" sz="28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2177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아기 돼지 삼형제 이야기를 </a:t>
            </a:r>
            <a:r>
              <a:rPr lang="ko-KR" altLang="en-US" sz="4800" b="1" dirty="0" smtClean="0">
                <a:latin typeface="+mn-ea"/>
              </a:rPr>
              <a:t>들어 봐요</a:t>
            </a:r>
            <a:endParaRPr lang="en-US" sz="2400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DD43A9E-AA97-A048-A9E2-544B3843B2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1389413"/>
            <a:ext cx="5854535" cy="42869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8A565F8-0130-6F40-9DDE-53397D155B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4534" y="2541190"/>
            <a:ext cx="6337463" cy="17756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8B8922A-6FE9-9D45-A79E-3C298F51C9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9969" y="1080655"/>
            <a:ext cx="6322028" cy="107049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F6847406-46E7-124F-B96F-4D348A3C3518}"/>
              </a:ext>
            </a:extLst>
          </p:cNvPr>
          <p:cNvCxnSpPr/>
          <p:nvPr/>
        </p:nvCxnSpPr>
        <p:spPr>
          <a:xfrm>
            <a:off x="902525" y="2541190"/>
            <a:ext cx="2078181" cy="1437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EF47FBB9-F180-1248-8C45-7F648B6C1409}"/>
              </a:ext>
            </a:extLst>
          </p:cNvPr>
          <p:cNvCxnSpPr/>
          <p:nvPr/>
        </p:nvCxnSpPr>
        <p:spPr>
          <a:xfrm>
            <a:off x="3111335" y="2624447"/>
            <a:ext cx="1995055" cy="1353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30558843-F09D-3B42-A709-84CF09F13557}"/>
              </a:ext>
            </a:extLst>
          </p:cNvPr>
          <p:cNvCxnSpPr/>
          <p:nvPr/>
        </p:nvCxnSpPr>
        <p:spPr>
          <a:xfrm flipH="1">
            <a:off x="997527" y="2541190"/>
            <a:ext cx="4191989" cy="15203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0BBC2E3-CC2A-F94C-A578-74DB99BA8EF4}"/>
              </a:ext>
            </a:extLst>
          </p:cNvPr>
          <p:cNvSpPr txBox="1"/>
          <p:nvPr/>
        </p:nvSpPr>
        <p:spPr>
          <a:xfrm>
            <a:off x="11559044" y="2890800"/>
            <a:ext cx="415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X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6FE9303-BF47-794C-BC4A-1C38C76C827E}"/>
              </a:ext>
            </a:extLst>
          </p:cNvPr>
          <p:cNvSpPr txBox="1"/>
          <p:nvPr/>
        </p:nvSpPr>
        <p:spPr>
          <a:xfrm>
            <a:off x="11540834" y="3342193"/>
            <a:ext cx="452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4C5B165-B82E-2548-86F7-5389D9ACC03B}"/>
              </a:ext>
            </a:extLst>
          </p:cNvPr>
          <p:cNvSpPr txBox="1"/>
          <p:nvPr/>
        </p:nvSpPr>
        <p:spPr>
          <a:xfrm>
            <a:off x="11547563" y="3865413"/>
            <a:ext cx="452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O</a:t>
            </a:r>
          </a:p>
        </p:txBody>
      </p:sp>
      <p:pic>
        <p:nvPicPr>
          <p:cNvPr id="19" name="Online Media 18" descr="Track 034">
            <a:hlinkClick r:id="" action="ppaction://media"/>
            <a:extLst>
              <a:ext uri="{FF2B5EF4-FFF2-40B4-BE49-F238E27FC236}">
                <a16:creationId xmlns:a16="http://schemas.microsoft.com/office/drawing/2014/main" xmlns="" id="{EA7E1D26-1FA4-5543-BFF7-EAA10BD4A7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15238" y="4388633"/>
            <a:ext cx="1684044" cy="168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34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1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latin typeface="+mn-ea"/>
              </a:rPr>
              <a:t>이 동화의 그림을 보고 동화의 제목을 만들어 </a:t>
            </a:r>
            <a:r>
              <a:rPr lang="ko-KR" altLang="en-US" sz="3600" b="1" dirty="0" smtClean="0">
                <a:latin typeface="+mn-ea"/>
              </a:rPr>
              <a:t>봐요</a:t>
            </a:r>
            <a:endParaRPr lang="en-US" sz="1600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781A634-BAF4-924F-A4F5-48CF7A7E7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0139" y="980903"/>
            <a:ext cx="8251721" cy="527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73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latin typeface="+mn-ea"/>
              </a:rPr>
              <a:t>이 동화의 그림을 보고 동화의 제목을 만들어 </a:t>
            </a:r>
            <a:r>
              <a:rPr lang="ko-KR" altLang="en-US" sz="3600" b="1" dirty="0">
                <a:latin typeface="+mn-ea"/>
              </a:rPr>
              <a:t>봐요</a:t>
            </a:r>
            <a:endParaRPr lang="en-US" sz="1600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665F1A-93E1-044C-AE47-4A7313D02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851" y="980903"/>
            <a:ext cx="8564297" cy="527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78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latin typeface="+mn-ea"/>
              </a:rPr>
              <a:t>이 동화의 그림을 보고 동화의 제목을 만들어 </a:t>
            </a:r>
            <a:r>
              <a:rPr lang="ko-KR" altLang="en-US" sz="3600" b="1" dirty="0">
                <a:latin typeface="+mn-ea"/>
              </a:rPr>
              <a:t>봐요</a:t>
            </a:r>
            <a:endParaRPr lang="en-US" sz="1600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9BAC61B-8842-D645-A843-BFE2B8010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3357" y="980903"/>
            <a:ext cx="8545286" cy="527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91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440F55C-FB9E-D343-B420-76BCB2BF2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9800" y="980903"/>
            <a:ext cx="8672400" cy="527888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C389FE8-3F45-304A-9932-9DECD997F071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latin typeface="+mn-ea"/>
              </a:rPr>
              <a:t>이 동화의 그림을 보고 동화의 제목을 만들어 </a:t>
            </a:r>
            <a:r>
              <a:rPr lang="ko-KR" altLang="en-US" sz="3600" b="1" dirty="0" smtClean="0">
                <a:latin typeface="+mn-ea"/>
              </a:rPr>
              <a:t>봐요</a:t>
            </a:r>
            <a:endParaRPr 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577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1752</TotalTime>
  <Words>604</Words>
  <Application>Microsoft Office PowerPoint</Application>
  <PresentationFormat>Widescreen</PresentationFormat>
  <Paragraphs>121</Paragraphs>
  <Slides>26</Slides>
  <Notes>21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맑은 고딕</vt:lpstr>
      <vt:lpstr>Arial</vt:lpstr>
      <vt:lpstr>Calibri</vt:lpstr>
      <vt:lpstr>Calibri Light</vt:lpstr>
      <vt:lpstr>Office Theme</vt:lpstr>
      <vt:lpstr>재외동포를 위한 한국어(영어권)  3-1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3-1 </dc:title>
  <dc:creator>KwonSoon Hyung</dc:creator>
  <cp:lastModifiedBy>Seunghee Back</cp:lastModifiedBy>
  <cp:revision>30</cp:revision>
  <dcterms:created xsi:type="dcterms:W3CDTF">2020-05-04T19:34:57Z</dcterms:created>
  <dcterms:modified xsi:type="dcterms:W3CDTF">2020-05-09T06:57:50Z</dcterms:modified>
</cp:coreProperties>
</file>